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60" r:id="rId3"/>
    <p:sldId id="257" r:id="rId4"/>
    <p:sldId id="259" r:id="rId5"/>
    <p:sldId id="289" r:id="rId6"/>
    <p:sldId id="290" r:id="rId7"/>
    <p:sldId id="258" r:id="rId8"/>
    <p:sldId id="288" r:id="rId9"/>
    <p:sldId id="261" r:id="rId10"/>
    <p:sldId id="263" r:id="rId11"/>
    <p:sldId id="265" r:id="rId12"/>
    <p:sldId id="266" r:id="rId13"/>
    <p:sldId id="267" r:id="rId14"/>
    <p:sldId id="268" r:id="rId15"/>
    <p:sldId id="269" r:id="rId16"/>
    <p:sldId id="270" r:id="rId17"/>
    <p:sldId id="271" r:id="rId18"/>
    <p:sldId id="262"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91" r:id="rId35"/>
    <p:sldId id="287" r:id="rId36"/>
    <p:sldId id="293" r:id="rId37"/>
    <p:sldId id="264" r:id="rId38"/>
    <p:sldId id="292"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2AD83E-1916-485D-8165-6E89563C23DF}" v="856" dt="2024-02-20T09:29:44.5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46" autoAdjust="0"/>
    <p:restoredTop sz="94660"/>
  </p:normalViewPr>
  <p:slideViewPr>
    <p:cSldViewPr snapToGrid="0">
      <p:cViewPr>
        <p:scale>
          <a:sx n="60" d="100"/>
          <a:sy n="60" d="100"/>
        </p:scale>
        <p:origin x="37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karova, Veronika" userId="b0c10a9c-8778-4015-980d-6554acae0b03" providerId="ADAL" clId="{DA2AD83E-1916-485D-8165-6E89563C23DF}"/>
    <pc:docChg chg="undo custSel addSld delSld modSld sldOrd">
      <pc:chgData name="Makarova, Veronika" userId="b0c10a9c-8778-4015-980d-6554acae0b03" providerId="ADAL" clId="{DA2AD83E-1916-485D-8165-6E89563C23DF}" dt="2024-02-20T09:47:02.028" v="5179" actId="20577"/>
      <pc:docMkLst>
        <pc:docMk/>
      </pc:docMkLst>
      <pc:sldChg chg="modSp mod">
        <pc:chgData name="Makarova, Veronika" userId="b0c10a9c-8778-4015-980d-6554acae0b03" providerId="ADAL" clId="{DA2AD83E-1916-485D-8165-6E89563C23DF}" dt="2024-02-20T08:41:58.229" v="2975" actId="6549"/>
        <pc:sldMkLst>
          <pc:docMk/>
          <pc:sldMk cId="2999069434" sldId="257"/>
        </pc:sldMkLst>
        <pc:spChg chg="mod">
          <ac:chgData name="Makarova, Veronika" userId="b0c10a9c-8778-4015-980d-6554acae0b03" providerId="ADAL" clId="{DA2AD83E-1916-485D-8165-6E89563C23DF}" dt="2024-02-20T08:41:58.229" v="2975" actId="6549"/>
          <ac:spMkLst>
            <pc:docMk/>
            <pc:sldMk cId="2999069434" sldId="257"/>
            <ac:spMk id="4" creationId="{06066AFA-24B7-FD5E-DB0B-335FF9E03E37}"/>
          </ac:spMkLst>
        </pc:spChg>
      </pc:sldChg>
      <pc:sldChg chg="modSp mod">
        <pc:chgData name="Makarova, Veronika" userId="b0c10a9c-8778-4015-980d-6554acae0b03" providerId="ADAL" clId="{DA2AD83E-1916-485D-8165-6E89563C23DF}" dt="2024-02-20T09:43:48.183" v="5158" actId="1076"/>
        <pc:sldMkLst>
          <pc:docMk/>
          <pc:sldMk cId="1914596524" sldId="258"/>
        </pc:sldMkLst>
        <pc:spChg chg="mod">
          <ac:chgData name="Makarova, Veronika" userId="b0c10a9c-8778-4015-980d-6554acae0b03" providerId="ADAL" clId="{DA2AD83E-1916-485D-8165-6E89563C23DF}" dt="2024-02-20T09:43:48.183" v="5158" actId="1076"/>
          <ac:spMkLst>
            <pc:docMk/>
            <pc:sldMk cId="1914596524" sldId="258"/>
            <ac:spMk id="4" creationId="{5CAFA78C-61F1-158B-567D-628F89C85342}"/>
          </ac:spMkLst>
        </pc:spChg>
      </pc:sldChg>
      <pc:sldChg chg="modSp mod">
        <pc:chgData name="Makarova, Veronika" userId="b0c10a9c-8778-4015-980d-6554acae0b03" providerId="ADAL" clId="{DA2AD83E-1916-485D-8165-6E89563C23DF}" dt="2024-02-20T09:47:02.028" v="5179" actId="20577"/>
        <pc:sldMkLst>
          <pc:docMk/>
          <pc:sldMk cId="891718126" sldId="260"/>
        </pc:sldMkLst>
        <pc:spChg chg="mod">
          <ac:chgData name="Makarova, Veronika" userId="b0c10a9c-8778-4015-980d-6554acae0b03" providerId="ADAL" clId="{DA2AD83E-1916-485D-8165-6E89563C23DF}" dt="2024-02-20T09:47:02.028" v="5179" actId="20577"/>
          <ac:spMkLst>
            <pc:docMk/>
            <pc:sldMk cId="891718126" sldId="260"/>
            <ac:spMk id="2" creationId="{B0A12EDF-7109-2B24-254F-63913030B0DD}"/>
          </ac:spMkLst>
        </pc:spChg>
      </pc:sldChg>
      <pc:sldChg chg="addSp modSp mod">
        <pc:chgData name="Makarova, Veronika" userId="b0c10a9c-8778-4015-980d-6554acae0b03" providerId="ADAL" clId="{DA2AD83E-1916-485D-8165-6E89563C23DF}" dt="2024-02-20T07:08:42.719" v="439" actId="1076"/>
        <pc:sldMkLst>
          <pc:docMk/>
          <pc:sldMk cId="4175671792" sldId="262"/>
        </pc:sldMkLst>
        <pc:spChg chg="mod">
          <ac:chgData name="Makarova, Veronika" userId="b0c10a9c-8778-4015-980d-6554acae0b03" providerId="ADAL" clId="{DA2AD83E-1916-485D-8165-6E89563C23DF}" dt="2024-02-20T07:08:35.603" v="438" actId="20577"/>
          <ac:spMkLst>
            <pc:docMk/>
            <pc:sldMk cId="4175671792" sldId="262"/>
            <ac:spMk id="2" creationId="{10A1EB0A-F48D-145A-C00F-02F00F606122}"/>
          </ac:spMkLst>
        </pc:spChg>
        <pc:graphicFrameChg chg="add mod">
          <ac:chgData name="Makarova, Veronika" userId="b0c10a9c-8778-4015-980d-6554acae0b03" providerId="ADAL" clId="{DA2AD83E-1916-485D-8165-6E89563C23DF}" dt="2024-02-20T07:08:42.719" v="439" actId="1076"/>
          <ac:graphicFrameMkLst>
            <pc:docMk/>
            <pc:sldMk cId="4175671792" sldId="262"/>
            <ac:graphicFrameMk id="4" creationId="{2F152E00-65A6-B76E-F46A-8EFF0DC36646}"/>
          </ac:graphicFrameMkLst>
        </pc:graphicFrameChg>
      </pc:sldChg>
      <pc:sldChg chg="modSp mod">
        <pc:chgData name="Makarova, Veronika" userId="b0c10a9c-8778-4015-980d-6554acae0b03" providerId="ADAL" clId="{DA2AD83E-1916-485D-8165-6E89563C23DF}" dt="2024-02-20T09:45:29.980" v="5166" actId="21"/>
        <pc:sldMkLst>
          <pc:docMk/>
          <pc:sldMk cId="1327906086" sldId="264"/>
        </pc:sldMkLst>
        <pc:spChg chg="mod">
          <ac:chgData name="Makarova, Veronika" userId="b0c10a9c-8778-4015-980d-6554acae0b03" providerId="ADAL" clId="{DA2AD83E-1916-485D-8165-6E89563C23DF}" dt="2024-02-20T09:45:29.980" v="5166" actId="21"/>
          <ac:spMkLst>
            <pc:docMk/>
            <pc:sldMk cId="1327906086" sldId="264"/>
            <ac:spMk id="2" creationId="{FCDA8902-5F46-ABE0-DE63-2533BEED08B3}"/>
          </ac:spMkLst>
        </pc:spChg>
      </pc:sldChg>
      <pc:sldChg chg="addSp delSp modSp new mod setBg modAnim setClrOvrMap">
        <pc:chgData name="Makarova, Veronika" userId="b0c10a9c-8778-4015-980d-6554acae0b03" providerId="ADAL" clId="{DA2AD83E-1916-485D-8165-6E89563C23DF}" dt="2024-02-20T06:50:57.936" v="109" actId="1076"/>
        <pc:sldMkLst>
          <pc:docMk/>
          <pc:sldMk cId="3569134699" sldId="266"/>
        </pc:sldMkLst>
        <pc:spChg chg="del mod">
          <ac:chgData name="Makarova, Veronika" userId="b0c10a9c-8778-4015-980d-6554acae0b03" providerId="ADAL" clId="{DA2AD83E-1916-485D-8165-6E89563C23DF}" dt="2024-02-20T06:42:45.995" v="41" actId="478"/>
          <ac:spMkLst>
            <pc:docMk/>
            <pc:sldMk cId="3569134699" sldId="266"/>
            <ac:spMk id="2" creationId="{626E8DBE-EF06-1A22-5B79-059D0DCDB59C}"/>
          </ac:spMkLst>
        </pc:spChg>
        <pc:spChg chg="del">
          <ac:chgData name="Makarova, Veronika" userId="b0c10a9c-8778-4015-980d-6554acae0b03" providerId="ADAL" clId="{DA2AD83E-1916-485D-8165-6E89563C23DF}" dt="2024-02-20T06:41:57.405" v="1" actId="26606"/>
          <ac:spMkLst>
            <pc:docMk/>
            <pc:sldMk cId="3569134699" sldId="266"/>
            <ac:spMk id="3" creationId="{80BE9368-7215-E7F7-E2F8-F683F99D1866}"/>
          </ac:spMkLst>
        </pc:spChg>
        <pc:spChg chg="add mod">
          <ac:chgData name="Makarova, Veronika" userId="b0c10a9c-8778-4015-980d-6554acae0b03" providerId="ADAL" clId="{DA2AD83E-1916-485D-8165-6E89563C23DF}" dt="2024-02-20T06:50:57.936" v="109" actId="1076"/>
          <ac:spMkLst>
            <pc:docMk/>
            <pc:sldMk cId="3569134699" sldId="266"/>
            <ac:spMk id="4" creationId="{FD5BD252-7627-3FD2-941F-84490C2FB3B8}"/>
          </ac:spMkLst>
        </pc:spChg>
        <pc:spChg chg="add mod">
          <ac:chgData name="Makarova, Veronika" userId="b0c10a9c-8778-4015-980d-6554acae0b03" providerId="ADAL" clId="{DA2AD83E-1916-485D-8165-6E89563C23DF}" dt="2024-02-20T06:44:11.307" v="46" actId="1076"/>
          <ac:spMkLst>
            <pc:docMk/>
            <pc:sldMk cId="3569134699" sldId="266"/>
            <ac:spMk id="6" creationId="{77E8ABBB-F644-D5C7-8D90-4DC390E45CAC}"/>
          </ac:spMkLst>
        </pc:spChg>
        <pc:spChg chg="add del mod">
          <ac:chgData name="Makarova, Veronika" userId="b0c10a9c-8778-4015-980d-6554acae0b03" providerId="ADAL" clId="{DA2AD83E-1916-485D-8165-6E89563C23DF}" dt="2024-02-20T06:46:34.543" v="65" actId="478"/>
          <ac:spMkLst>
            <pc:docMk/>
            <pc:sldMk cId="3569134699" sldId="266"/>
            <ac:spMk id="11" creationId="{46FA48FC-A9D9-450B-0900-188F8D0547A0}"/>
          </ac:spMkLst>
        </pc:spChg>
        <pc:spChg chg="add del">
          <ac:chgData name="Makarova, Veronika" userId="b0c10a9c-8778-4015-980d-6554acae0b03" providerId="ADAL" clId="{DA2AD83E-1916-485D-8165-6E89563C23DF}" dt="2024-02-20T06:49:41.147" v="99" actId="26606"/>
          <ac:spMkLst>
            <pc:docMk/>
            <pc:sldMk cId="3569134699" sldId="266"/>
            <ac:spMk id="12" creationId="{73C0A186-7444-4460-9C37-532E7671E99E}"/>
          </ac:spMkLst>
        </pc:spChg>
        <pc:spChg chg="add mod">
          <ac:chgData name="Makarova, Veronika" userId="b0c10a9c-8778-4015-980d-6554acae0b03" providerId="ADAL" clId="{DA2AD83E-1916-485D-8165-6E89563C23DF}" dt="2024-02-20T06:47:10.266" v="68" actId="14100"/>
          <ac:spMkLst>
            <pc:docMk/>
            <pc:sldMk cId="3569134699" sldId="266"/>
            <ac:spMk id="17" creationId="{B01F33A7-50FC-46AE-170A-A5856E102165}"/>
          </ac:spMkLst>
        </pc:spChg>
        <pc:spChg chg="add del">
          <ac:chgData name="Makarova, Veronika" userId="b0c10a9c-8778-4015-980d-6554acae0b03" providerId="ADAL" clId="{DA2AD83E-1916-485D-8165-6E89563C23DF}" dt="2024-02-20T06:49:41.147" v="99" actId="26606"/>
          <ac:spMkLst>
            <pc:docMk/>
            <pc:sldMk cId="3569134699" sldId="266"/>
            <ac:spMk id="18" creationId="{029C0D00-401D-42B7-94D8-008C7DAA8E80}"/>
          </ac:spMkLst>
        </pc:spChg>
        <pc:spChg chg="add">
          <ac:chgData name="Makarova, Veronika" userId="b0c10a9c-8778-4015-980d-6554acae0b03" providerId="ADAL" clId="{DA2AD83E-1916-485D-8165-6E89563C23DF}" dt="2024-02-20T06:49:41.147" v="99" actId="26606"/>
          <ac:spMkLst>
            <pc:docMk/>
            <pc:sldMk cId="3569134699" sldId="266"/>
            <ac:spMk id="27" creationId="{B8144315-1C5A-4185-A952-25D98D303D46}"/>
          </ac:spMkLst>
        </pc:spChg>
        <pc:spChg chg="add">
          <ac:chgData name="Makarova, Veronika" userId="b0c10a9c-8778-4015-980d-6554acae0b03" providerId="ADAL" clId="{DA2AD83E-1916-485D-8165-6E89563C23DF}" dt="2024-02-20T06:49:41.147" v="99" actId="26606"/>
          <ac:spMkLst>
            <pc:docMk/>
            <pc:sldMk cId="3569134699" sldId="266"/>
            <ac:spMk id="29" creationId="{4E212B76-74CB-461F-90A3-EF4F2397A883}"/>
          </ac:spMkLst>
        </pc:spChg>
        <pc:spChg chg="add">
          <ac:chgData name="Makarova, Veronika" userId="b0c10a9c-8778-4015-980d-6554acae0b03" providerId="ADAL" clId="{DA2AD83E-1916-485D-8165-6E89563C23DF}" dt="2024-02-20T06:49:41.147" v="99" actId="26606"/>
          <ac:spMkLst>
            <pc:docMk/>
            <pc:sldMk cId="3569134699" sldId="266"/>
            <ac:spMk id="31" creationId="{81E746D0-4B37-4869-B2EF-79D5F0FFFBC9}"/>
          </ac:spMkLst>
        </pc:spChg>
        <pc:grpChg chg="add del">
          <ac:chgData name="Makarova, Veronika" userId="b0c10a9c-8778-4015-980d-6554acae0b03" providerId="ADAL" clId="{DA2AD83E-1916-485D-8165-6E89563C23DF}" dt="2024-02-20T06:49:41.147" v="99" actId="26606"/>
          <ac:grpSpMkLst>
            <pc:docMk/>
            <pc:sldMk cId="3569134699" sldId="266"/>
            <ac:grpSpMk id="8" creationId="{93E10248-AF0E-477D-B4D2-47C02CE4E353}"/>
          </ac:grpSpMkLst>
        </pc:grpChg>
        <pc:grpChg chg="add del">
          <ac:chgData name="Makarova, Veronika" userId="b0c10a9c-8778-4015-980d-6554acae0b03" providerId="ADAL" clId="{DA2AD83E-1916-485D-8165-6E89563C23DF}" dt="2024-02-20T06:49:41.147" v="99" actId="26606"/>
          <ac:grpSpMkLst>
            <pc:docMk/>
            <pc:sldMk cId="3569134699" sldId="266"/>
            <ac:grpSpMk id="14" creationId="{5F72ECA3-2A46-4A5A-8330-12F7E22105BD}"/>
          </ac:grpSpMkLst>
        </pc:grpChg>
        <pc:grpChg chg="add">
          <ac:chgData name="Makarova, Veronika" userId="b0c10a9c-8778-4015-980d-6554acae0b03" providerId="ADAL" clId="{DA2AD83E-1916-485D-8165-6E89563C23DF}" dt="2024-02-20T06:49:41.147" v="99" actId="26606"/>
          <ac:grpSpMkLst>
            <pc:docMk/>
            <pc:sldMk cId="3569134699" sldId="266"/>
            <ac:grpSpMk id="23" creationId="{4091D54B-59AB-4A5E-8E9E-0421BD66D4FB}"/>
          </ac:grpSpMkLst>
        </pc:grpChg>
        <pc:graphicFrameChg chg="add del mod modGraphic">
          <ac:chgData name="Makarova, Veronika" userId="b0c10a9c-8778-4015-980d-6554acae0b03" providerId="ADAL" clId="{DA2AD83E-1916-485D-8165-6E89563C23DF}" dt="2024-02-20T06:45:15.355" v="57" actId="478"/>
          <ac:graphicFrameMkLst>
            <pc:docMk/>
            <pc:sldMk cId="3569134699" sldId="266"/>
            <ac:graphicFrameMk id="5" creationId="{7FAABBF0-A6D8-42AB-3D5F-9BC3AC33471D}"/>
          </ac:graphicFrameMkLst>
        </pc:graphicFrameChg>
        <pc:graphicFrameChg chg="add del mod">
          <ac:chgData name="Makarova, Veronika" userId="b0c10a9c-8778-4015-980d-6554acae0b03" providerId="ADAL" clId="{DA2AD83E-1916-485D-8165-6E89563C23DF}" dt="2024-02-20T06:46:34.543" v="65" actId="478"/>
          <ac:graphicFrameMkLst>
            <pc:docMk/>
            <pc:sldMk cId="3569134699" sldId="266"/>
            <ac:graphicFrameMk id="7" creationId="{BC95BA6C-3C99-75B5-E378-16AFEC031D0F}"/>
          </ac:graphicFrameMkLst>
        </pc:graphicFrameChg>
        <pc:graphicFrameChg chg="add mod ord modGraphic">
          <ac:chgData name="Makarova, Veronika" userId="b0c10a9c-8778-4015-980d-6554acae0b03" providerId="ADAL" clId="{DA2AD83E-1916-485D-8165-6E89563C23DF}" dt="2024-02-20T06:50:18.388" v="106" actId="14734"/>
          <ac:graphicFrameMkLst>
            <pc:docMk/>
            <pc:sldMk cId="3569134699" sldId="266"/>
            <ac:graphicFrameMk id="13" creationId="{CAF1521B-E378-3E76-D8FB-D08C95640EDE}"/>
          </ac:graphicFrameMkLst>
        </pc:graphicFrameChg>
      </pc:sldChg>
      <pc:sldChg chg="addSp delSp modSp new mod setBg modAnim setClrOvrMap">
        <pc:chgData name="Makarova, Veronika" userId="b0c10a9c-8778-4015-980d-6554acae0b03" providerId="ADAL" clId="{DA2AD83E-1916-485D-8165-6E89563C23DF}" dt="2024-02-20T06:56:26.963" v="206" actId="20577"/>
        <pc:sldMkLst>
          <pc:docMk/>
          <pc:sldMk cId="690975096" sldId="267"/>
        </pc:sldMkLst>
        <pc:spChg chg="del mod">
          <ac:chgData name="Makarova, Veronika" userId="b0c10a9c-8778-4015-980d-6554acae0b03" providerId="ADAL" clId="{DA2AD83E-1916-485D-8165-6E89563C23DF}" dt="2024-02-20T06:51:23.301" v="128" actId="478"/>
          <ac:spMkLst>
            <pc:docMk/>
            <pc:sldMk cId="690975096" sldId="267"/>
            <ac:spMk id="2" creationId="{909633F3-77C3-485A-E643-A2AC0015882C}"/>
          </ac:spMkLst>
        </pc:spChg>
        <pc:spChg chg="del">
          <ac:chgData name="Makarova, Veronika" userId="b0c10a9c-8778-4015-980d-6554acae0b03" providerId="ADAL" clId="{DA2AD83E-1916-485D-8165-6E89563C23DF}" dt="2024-02-20T06:50:45.284" v="108" actId="26606"/>
          <ac:spMkLst>
            <pc:docMk/>
            <pc:sldMk cId="690975096" sldId="267"/>
            <ac:spMk id="3" creationId="{D2A3ED87-2B77-FD94-D5AB-CB531FFDBE28}"/>
          </ac:spMkLst>
        </pc:spChg>
        <pc:spChg chg="add mod">
          <ac:chgData name="Makarova, Veronika" userId="b0c10a9c-8778-4015-980d-6554acae0b03" providerId="ADAL" clId="{DA2AD83E-1916-485D-8165-6E89563C23DF}" dt="2024-02-20T06:56:26.963" v="206" actId="20577"/>
          <ac:spMkLst>
            <pc:docMk/>
            <pc:sldMk cId="690975096" sldId="267"/>
            <ac:spMk id="4" creationId="{164C32E6-A638-E6DB-2350-C68472FB38E4}"/>
          </ac:spMkLst>
        </pc:spChg>
        <pc:spChg chg="add">
          <ac:chgData name="Makarova, Veronika" userId="b0c10a9c-8778-4015-980d-6554acae0b03" providerId="ADAL" clId="{DA2AD83E-1916-485D-8165-6E89563C23DF}" dt="2024-02-20T06:50:45.284" v="108" actId="26606"/>
          <ac:spMkLst>
            <pc:docMk/>
            <pc:sldMk cId="690975096" sldId="267"/>
            <ac:spMk id="12" creationId="{73C0A186-7444-4460-9C37-532E7671E99E}"/>
          </ac:spMkLst>
        </pc:spChg>
        <pc:spChg chg="add">
          <ac:chgData name="Makarova, Veronika" userId="b0c10a9c-8778-4015-980d-6554acae0b03" providerId="ADAL" clId="{DA2AD83E-1916-485D-8165-6E89563C23DF}" dt="2024-02-20T06:50:45.284" v="108" actId="26606"/>
          <ac:spMkLst>
            <pc:docMk/>
            <pc:sldMk cId="690975096" sldId="267"/>
            <ac:spMk id="18" creationId="{029C0D00-401D-42B7-94D8-008C7DAA8E80}"/>
          </ac:spMkLst>
        </pc:spChg>
        <pc:grpChg chg="add">
          <ac:chgData name="Makarova, Veronika" userId="b0c10a9c-8778-4015-980d-6554acae0b03" providerId="ADAL" clId="{DA2AD83E-1916-485D-8165-6E89563C23DF}" dt="2024-02-20T06:50:45.284" v="108" actId="26606"/>
          <ac:grpSpMkLst>
            <pc:docMk/>
            <pc:sldMk cId="690975096" sldId="267"/>
            <ac:grpSpMk id="8" creationId="{93E10248-AF0E-477D-B4D2-47C02CE4E353}"/>
          </ac:grpSpMkLst>
        </pc:grpChg>
        <pc:grpChg chg="add">
          <ac:chgData name="Makarova, Veronika" userId="b0c10a9c-8778-4015-980d-6554acae0b03" providerId="ADAL" clId="{DA2AD83E-1916-485D-8165-6E89563C23DF}" dt="2024-02-20T06:50:45.284" v="108" actId="26606"/>
          <ac:grpSpMkLst>
            <pc:docMk/>
            <pc:sldMk cId="690975096" sldId="267"/>
            <ac:grpSpMk id="14" creationId="{5F72ECA3-2A46-4A5A-8330-12F7E22105BD}"/>
          </ac:grpSpMkLst>
        </pc:grpChg>
        <pc:graphicFrameChg chg="add mod modGraphic">
          <ac:chgData name="Makarova, Veronika" userId="b0c10a9c-8778-4015-980d-6554acae0b03" providerId="ADAL" clId="{DA2AD83E-1916-485D-8165-6E89563C23DF}" dt="2024-02-20T06:52:55.560" v="145" actId="14100"/>
          <ac:graphicFrameMkLst>
            <pc:docMk/>
            <pc:sldMk cId="690975096" sldId="267"/>
            <ac:graphicFrameMk id="5" creationId="{BF9CF500-FC90-D45F-7F32-A61C817C8D6B}"/>
          </ac:graphicFrameMkLst>
        </pc:graphicFrameChg>
      </pc:sldChg>
      <pc:sldChg chg="addSp delSp modSp new mod setBg modAnim setClrOvrMap">
        <pc:chgData name="Makarova, Veronika" userId="b0c10a9c-8778-4015-980d-6554acae0b03" providerId="ADAL" clId="{DA2AD83E-1916-485D-8165-6E89563C23DF}" dt="2024-02-20T06:56:34.610" v="208" actId="20577"/>
        <pc:sldMkLst>
          <pc:docMk/>
          <pc:sldMk cId="36215546" sldId="268"/>
        </pc:sldMkLst>
        <pc:spChg chg="del mod">
          <ac:chgData name="Makarova, Veronika" userId="b0c10a9c-8778-4015-980d-6554acae0b03" providerId="ADAL" clId="{DA2AD83E-1916-485D-8165-6E89563C23DF}" dt="2024-02-20T06:54:04.957" v="160" actId="478"/>
          <ac:spMkLst>
            <pc:docMk/>
            <pc:sldMk cId="36215546" sldId="268"/>
            <ac:spMk id="2" creationId="{695AE425-32B3-3E4F-0D66-B9CEAF734224}"/>
          </ac:spMkLst>
        </pc:spChg>
        <pc:spChg chg="del">
          <ac:chgData name="Makarova, Veronika" userId="b0c10a9c-8778-4015-980d-6554acae0b03" providerId="ADAL" clId="{DA2AD83E-1916-485D-8165-6E89563C23DF}" dt="2024-02-20T06:53:31.602" v="147" actId="26606"/>
          <ac:spMkLst>
            <pc:docMk/>
            <pc:sldMk cId="36215546" sldId="268"/>
            <ac:spMk id="3" creationId="{AA2B576D-F744-6051-3BDE-F094E69255C8}"/>
          </ac:spMkLst>
        </pc:spChg>
        <pc:spChg chg="add mod">
          <ac:chgData name="Makarova, Veronika" userId="b0c10a9c-8778-4015-980d-6554acae0b03" providerId="ADAL" clId="{DA2AD83E-1916-485D-8165-6E89563C23DF}" dt="2024-02-20T06:56:34.610" v="208" actId="20577"/>
          <ac:spMkLst>
            <pc:docMk/>
            <pc:sldMk cId="36215546" sldId="268"/>
            <ac:spMk id="4" creationId="{0ECA62B7-68A0-529C-B869-6D8AD0D21BA4}"/>
          </ac:spMkLst>
        </pc:spChg>
        <pc:spChg chg="add">
          <ac:chgData name="Makarova, Veronika" userId="b0c10a9c-8778-4015-980d-6554acae0b03" providerId="ADAL" clId="{DA2AD83E-1916-485D-8165-6E89563C23DF}" dt="2024-02-20T06:53:31.602" v="147" actId="26606"/>
          <ac:spMkLst>
            <pc:docMk/>
            <pc:sldMk cId="36215546" sldId="268"/>
            <ac:spMk id="12" creationId="{73C0A186-7444-4460-9C37-532E7671E99E}"/>
          </ac:spMkLst>
        </pc:spChg>
        <pc:spChg chg="add">
          <ac:chgData name="Makarova, Veronika" userId="b0c10a9c-8778-4015-980d-6554acae0b03" providerId="ADAL" clId="{DA2AD83E-1916-485D-8165-6E89563C23DF}" dt="2024-02-20T06:53:31.602" v="147" actId="26606"/>
          <ac:spMkLst>
            <pc:docMk/>
            <pc:sldMk cId="36215546" sldId="268"/>
            <ac:spMk id="18" creationId="{029C0D00-401D-42B7-94D8-008C7DAA8E80}"/>
          </ac:spMkLst>
        </pc:spChg>
        <pc:grpChg chg="add">
          <ac:chgData name="Makarova, Veronika" userId="b0c10a9c-8778-4015-980d-6554acae0b03" providerId="ADAL" clId="{DA2AD83E-1916-485D-8165-6E89563C23DF}" dt="2024-02-20T06:53:31.602" v="147" actId="26606"/>
          <ac:grpSpMkLst>
            <pc:docMk/>
            <pc:sldMk cId="36215546" sldId="268"/>
            <ac:grpSpMk id="8" creationId="{93E10248-AF0E-477D-B4D2-47C02CE4E353}"/>
          </ac:grpSpMkLst>
        </pc:grpChg>
        <pc:grpChg chg="add">
          <ac:chgData name="Makarova, Veronika" userId="b0c10a9c-8778-4015-980d-6554acae0b03" providerId="ADAL" clId="{DA2AD83E-1916-485D-8165-6E89563C23DF}" dt="2024-02-20T06:53:31.602" v="147" actId="26606"/>
          <ac:grpSpMkLst>
            <pc:docMk/>
            <pc:sldMk cId="36215546" sldId="268"/>
            <ac:grpSpMk id="14" creationId="{5F72ECA3-2A46-4A5A-8330-12F7E22105BD}"/>
          </ac:grpSpMkLst>
        </pc:grpChg>
        <pc:graphicFrameChg chg="add mod modGraphic">
          <ac:chgData name="Makarova, Veronika" userId="b0c10a9c-8778-4015-980d-6554acae0b03" providerId="ADAL" clId="{DA2AD83E-1916-485D-8165-6E89563C23DF}" dt="2024-02-20T06:56:13.096" v="203" actId="1076"/>
          <ac:graphicFrameMkLst>
            <pc:docMk/>
            <pc:sldMk cId="36215546" sldId="268"/>
            <ac:graphicFrameMk id="5" creationId="{9F5CBC7F-A853-0907-A4CF-D10B779C30C8}"/>
          </ac:graphicFrameMkLst>
        </pc:graphicFrameChg>
      </pc:sldChg>
      <pc:sldChg chg="addSp delSp modSp add mod setBg setClrOvrMap delDesignElem">
        <pc:chgData name="Makarova, Veronika" userId="b0c10a9c-8778-4015-980d-6554acae0b03" providerId="ADAL" clId="{DA2AD83E-1916-485D-8165-6E89563C23DF}" dt="2024-02-20T06:58:50.372" v="226" actId="1076"/>
        <pc:sldMkLst>
          <pc:docMk/>
          <pc:sldMk cId="1913202079" sldId="269"/>
        </pc:sldMkLst>
        <pc:spChg chg="add mod">
          <ac:chgData name="Makarova, Veronika" userId="b0c10a9c-8778-4015-980d-6554acae0b03" providerId="ADAL" clId="{DA2AD83E-1916-485D-8165-6E89563C23DF}" dt="2024-02-20T06:57:03.732" v="214" actId="1076"/>
          <ac:spMkLst>
            <pc:docMk/>
            <pc:sldMk cId="1913202079" sldId="269"/>
            <ac:spMk id="3" creationId="{418C45DC-7A8F-580E-65C8-DFF967AF86A6}"/>
          </ac:spMkLst>
        </pc:spChg>
        <pc:spChg chg="mod">
          <ac:chgData name="Makarova, Veronika" userId="b0c10a9c-8778-4015-980d-6554acae0b03" providerId="ADAL" clId="{DA2AD83E-1916-485D-8165-6E89563C23DF}" dt="2024-02-20T06:57:09.559" v="216" actId="27636"/>
          <ac:spMkLst>
            <pc:docMk/>
            <pc:sldMk cId="1913202079" sldId="269"/>
            <ac:spMk id="4" creationId="{0ECA62B7-68A0-529C-B869-6D8AD0D21BA4}"/>
          </ac:spMkLst>
        </pc:spChg>
        <pc:spChg chg="del">
          <ac:chgData name="Makarova, Veronika" userId="b0c10a9c-8778-4015-980d-6554acae0b03" providerId="ADAL" clId="{DA2AD83E-1916-485D-8165-6E89563C23DF}" dt="2024-02-20T06:55:29.953" v="169"/>
          <ac:spMkLst>
            <pc:docMk/>
            <pc:sldMk cId="1913202079" sldId="269"/>
            <ac:spMk id="12" creationId="{73C0A186-7444-4460-9C37-532E7671E99E}"/>
          </ac:spMkLst>
        </pc:spChg>
        <pc:spChg chg="add">
          <ac:chgData name="Makarova, Veronika" userId="b0c10a9c-8778-4015-980d-6554acae0b03" providerId="ADAL" clId="{DA2AD83E-1916-485D-8165-6E89563C23DF}" dt="2024-02-20T06:55:38.247" v="171" actId="26606"/>
          <ac:spMkLst>
            <pc:docMk/>
            <pc:sldMk cId="1913202079" sldId="269"/>
            <ac:spMk id="13" creationId="{73C0A186-7444-4460-9C37-532E7671E99E}"/>
          </ac:spMkLst>
        </pc:spChg>
        <pc:spChg chg="del">
          <ac:chgData name="Makarova, Veronika" userId="b0c10a9c-8778-4015-980d-6554acae0b03" providerId="ADAL" clId="{DA2AD83E-1916-485D-8165-6E89563C23DF}" dt="2024-02-20T06:55:29.953" v="169"/>
          <ac:spMkLst>
            <pc:docMk/>
            <pc:sldMk cId="1913202079" sldId="269"/>
            <ac:spMk id="18" creationId="{029C0D00-401D-42B7-94D8-008C7DAA8E80}"/>
          </ac:spMkLst>
        </pc:spChg>
        <pc:spChg chg="add">
          <ac:chgData name="Makarova, Veronika" userId="b0c10a9c-8778-4015-980d-6554acae0b03" providerId="ADAL" clId="{DA2AD83E-1916-485D-8165-6E89563C23DF}" dt="2024-02-20T06:55:38.247" v="171" actId="26606"/>
          <ac:spMkLst>
            <pc:docMk/>
            <pc:sldMk cId="1913202079" sldId="269"/>
            <ac:spMk id="19" creationId="{029C0D00-401D-42B7-94D8-008C7DAA8E80}"/>
          </ac:spMkLst>
        </pc:spChg>
        <pc:grpChg chg="del">
          <ac:chgData name="Makarova, Veronika" userId="b0c10a9c-8778-4015-980d-6554acae0b03" providerId="ADAL" clId="{DA2AD83E-1916-485D-8165-6E89563C23DF}" dt="2024-02-20T06:55:29.953" v="169"/>
          <ac:grpSpMkLst>
            <pc:docMk/>
            <pc:sldMk cId="1913202079" sldId="269"/>
            <ac:grpSpMk id="8" creationId="{93E10248-AF0E-477D-B4D2-47C02CE4E353}"/>
          </ac:grpSpMkLst>
        </pc:grpChg>
        <pc:grpChg chg="add">
          <ac:chgData name="Makarova, Veronika" userId="b0c10a9c-8778-4015-980d-6554acae0b03" providerId="ADAL" clId="{DA2AD83E-1916-485D-8165-6E89563C23DF}" dt="2024-02-20T06:55:38.247" v="171" actId="26606"/>
          <ac:grpSpMkLst>
            <pc:docMk/>
            <pc:sldMk cId="1913202079" sldId="269"/>
            <ac:grpSpMk id="9" creationId="{93E10248-AF0E-477D-B4D2-47C02CE4E353}"/>
          </ac:grpSpMkLst>
        </pc:grpChg>
        <pc:grpChg chg="del">
          <ac:chgData name="Makarova, Veronika" userId="b0c10a9c-8778-4015-980d-6554acae0b03" providerId="ADAL" clId="{DA2AD83E-1916-485D-8165-6E89563C23DF}" dt="2024-02-20T06:55:29.953" v="169"/>
          <ac:grpSpMkLst>
            <pc:docMk/>
            <pc:sldMk cId="1913202079" sldId="269"/>
            <ac:grpSpMk id="14" creationId="{5F72ECA3-2A46-4A5A-8330-12F7E22105BD}"/>
          </ac:grpSpMkLst>
        </pc:grpChg>
        <pc:grpChg chg="add">
          <ac:chgData name="Makarova, Veronika" userId="b0c10a9c-8778-4015-980d-6554acae0b03" providerId="ADAL" clId="{DA2AD83E-1916-485D-8165-6E89563C23DF}" dt="2024-02-20T06:55:38.247" v="171" actId="26606"/>
          <ac:grpSpMkLst>
            <pc:docMk/>
            <pc:sldMk cId="1913202079" sldId="269"/>
            <ac:grpSpMk id="15" creationId="{5F72ECA3-2A46-4A5A-8330-12F7E22105BD}"/>
          </ac:grpSpMkLst>
        </pc:grpChg>
        <pc:graphicFrameChg chg="add mod modGraphic">
          <ac:chgData name="Makarova, Veronika" userId="b0c10a9c-8778-4015-980d-6554acae0b03" providerId="ADAL" clId="{DA2AD83E-1916-485D-8165-6E89563C23DF}" dt="2024-02-20T06:58:50.372" v="226" actId="1076"/>
          <ac:graphicFrameMkLst>
            <pc:docMk/>
            <pc:sldMk cId="1913202079" sldId="269"/>
            <ac:graphicFrameMk id="2" creationId="{6FCC4FF1-7230-59BC-BED3-C945D0803841}"/>
          </ac:graphicFrameMkLst>
        </pc:graphicFrameChg>
        <pc:graphicFrameChg chg="del">
          <ac:chgData name="Makarova, Veronika" userId="b0c10a9c-8778-4015-980d-6554acae0b03" providerId="ADAL" clId="{DA2AD83E-1916-485D-8165-6E89563C23DF}" dt="2024-02-20T06:55:34.885" v="170" actId="478"/>
          <ac:graphicFrameMkLst>
            <pc:docMk/>
            <pc:sldMk cId="1913202079" sldId="269"/>
            <ac:graphicFrameMk id="5" creationId="{9F5CBC7F-A853-0907-A4CF-D10B779C30C8}"/>
          </ac:graphicFrameMkLst>
        </pc:graphicFrameChg>
      </pc:sldChg>
      <pc:sldChg chg="addSp delSp modSp new mod setBg modAnim setClrOvrMap">
        <pc:chgData name="Makarova, Veronika" userId="b0c10a9c-8778-4015-980d-6554acae0b03" providerId="ADAL" clId="{DA2AD83E-1916-485D-8165-6E89563C23DF}" dt="2024-02-20T07:01:40.859" v="299" actId="20577"/>
        <pc:sldMkLst>
          <pc:docMk/>
          <pc:sldMk cId="2484219187" sldId="270"/>
        </pc:sldMkLst>
        <pc:spChg chg="del mod">
          <ac:chgData name="Makarova, Veronika" userId="b0c10a9c-8778-4015-980d-6554acae0b03" providerId="ADAL" clId="{DA2AD83E-1916-485D-8165-6E89563C23DF}" dt="2024-02-20T07:00:13.794" v="247" actId="478"/>
          <ac:spMkLst>
            <pc:docMk/>
            <pc:sldMk cId="2484219187" sldId="270"/>
            <ac:spMk id="2" creationId="{39EB8C78-D389-C727-652B-45E5E69BA7D4}"/>
          </ac:spMkLst>
        </pc:spChg>
        <pc:spChg chg="del">
          <ac:chgData name="Makarova, Veronika" userId="b0c10a9c-8778-4015-980d-6554acae0b03" providerId="ADAL" clId="{DA2AD83E-1916-485D-8165-6E89563C23DF}" dt="2024-02-20T06:59:33.674" v="228" actId="26606"/>
          <ac:spMkLst>
            <pc:docMk/>
            <pc:sldMk cId="2484219187" sldId="270"/>
            <ac:spMk id="3" creationId="{75F9C0D8-59AC-9865-59CB-CDC1A871FB6E}"/>
          </ac:spMkLst>
        </pc:spChg>
        <pc:spChg chg="add mod">
          <ac:chgData name="Makarova, Veronika" userId="b0c10a9c-8778-4015-980d-6554acae0b03" providerId="ADAL" clId="{DA2AD83E-1916-485D-8165-6E89563C23DF}" dt="2024-02-20T06:59:47.641" v="230"/>
          <ac:spMkLst>
            <pc:docMk/>
            <pc:sldMk cId="2484219187" sldId="270"/>
            <ac:spMk id="5" creationId="{BB9C687C-24A5-0C66-13D9-A8DBED3D525F}"/>
          </ac:spMkLst>
        </pc:spChg>
        <pc:spChg chg="add mod">
          <ac:chgData name="Makarova, Veronika" userId="b0c10a9c-8778-4015-980d-6554acae0b03" providerId="ADAL" clId="{DA2AD83E-1916-485D-8165-6E89563C23DF}" dt="2024-02-20T07:01:23.200" v="256" actId="1076"/>
          <ac:spMkLst>
            <pc:docMk/>
            <pc:sldMk cId="2484219187" sldId="270"/>
            <ac:spMk id="6" creationId="{2E79B132-3F9E-5388-F2AB-2C3411EC742D}"/>
          </ac:spMkLst>
        </pc:spChg>
        <pc:spChg chg="add mod">
          <ac:chgData name="Makarova, Veronika" userId="b0c10a9c-8778-4015-980d-6554acae0b03" providerId="ADAL" clId="{DA2AD83E-1916-485D-8165-6E89563C23DF}" dt="2024-02-20T07:00:41.589" v="251" actId="255"/>
          <ac:spMkLst>
            <pc:docMk/>
            <pc:sldMk cId="2484219187" sldId="270"/>
            <ac:spMk id="11" creationId="{DE557AD1-A46F-208B-6BC0-E029BF45E096}"/>
          </ac:spMkLst>
        </pc:spChg>
        <pc:spChg chg="add">
          <ac:chgData name="Makarova, Veronika" userId="b0c10a9c-8778-4015-980d-6554acae0b03" providerId="ADAL" clId="{DA2AD83E-1916-485D-8165-6E89563C23DF}" dt="2024-02-20T06:59:33.674" v="228" actId="26606"/>
          <ac:spMkLst>
            <pc:docMk/>
            <pc:sldMk cId="2484219187" sldId="270"/>
            <ac:spMk id="12" creationId="{73C0A186-7444-4460-9C37-532E7671E99E}"/>
          </ac:spMkLst>
        </pc:spChg>
        <pc:spChg chg="add">
          <ac:chgData name="Makarova, Veronika" userId="b0c10a9c-8778-4015-980d-6554acae0b03" providerId="ADAL" clId="{DA2AD83E-1916-485D-8165-6E89563C23DF}" dt="2024-02-20T06:59:33.674" v="228" actId="26606"/>
          <ac:spMkLst>
            <pc:docMk/>
            <pc:sldMk cId="2484219187" sldId="270"/>
            <ac:spMk id="18" creationId="{029C0D00-401D-42B7-94D8-008C7DAA8E80}"/>
          </ac:spMkLst>
        </pc:spChg>
        <pc:grpChg chg="add">
          <ac:chgData name="Makarova, Veronika" userId="b0c10a9c-8778-4015-980d-6554acae0b03" providerId="ADAL" clId="{DA2AD83E-1916-485D-8165-6E89563C23DF}" dt="2024-02-20T06:59:33.674" v="228" actId="26606"/>
          <ac:grpSpMkLst>
            <pc:docMk/>
            <pc:sldMk cId="2484219187" sldId="270"/>
            <ac:grpSpMk id="8" creationId="{93E10248-AF0E-477D-B4D2-47C02CE4E353}"/>
          </ac:grpSpMkLst>
        </pc:grpChg>
        <pc:grpChg chg="add">
          <ac:chgData name="Makarova, Veronika" userId="b0c10a9c-8778-4015-980d-6554acae0b03" providerId="ADAL" clId="{DA2AD83E-1916-485D-8165-6E89563C23DF}" dt="2024-02-20T06:59:33.674" v="228" actId="26606"/>
          <ac:grpSpMkLst>
            <pc:docMk/>
            <pc:sldMk cId="2484219187" sldId="270"/>
            <ac:grpSpMk id="14" creationId="{5F72ECA3-2A46-4A5A-8330-12F7E22105BD}"/>
          </ac:grpSpMkLst>
        </pc:grpChg>
        <pc:graphicFrameChg chg="add mod">
          <ac:chgData name="Makarova, Veronika" userId="b0c10a9c-8778-4015-980d-6554acae0b03" providerId="ADAL" clId="{DA2AD83E-1916-485D-8165-6E89563C23DF}" dt="2024-02-20T06:59:44.520" v="229"/>
          <ac:graphicFrameMkLst>
            <pc:docMk/>
            <pc:sldMk cId="2484219187" sldId="270"/>
            <ac:graphicFrameMk id="4" creationId="{0ED52551-6F5F-D895-19E0-F1D3091F8D0A}"/>
          </ac:graphicFrameMkLst>
        </pc:graphicFrameChg>
        <pc:graphicFrameChg chg="add mod modGraphic">
          <ac:chgData name="Makarova, Veronika" userId="b0c10a9c-8778-4015-980d-6554acae0b03" providerId="ADAL" clId="{DA2AD83E-1916-485D-8165-6E89563C23DF}" dt="2024-02-20T07:01:40.859" v="299" actId="20577"/>
          <ac:graphicFrameMkLst>
            <pc:docMk/>
            <pc:sldMk cId="2484219187" sldId="270"/>
            <ac:graphicFrameMk id="7" creationId="{EBFD0295-8702-1544-831E-C1554CB722AD}"/>
          </ac:graphicFrameMkLst>
        </pc:graphicFrameChg>
      </pc:sldChg>
      <pc:sldChg chg="addSp delSp modSp new mod setBg modAnim setClrOvrMap">
        <pc:chgData name="Makarova, Veronika" userId="b0c10a9c-8778-4015-980d-6554acae0b03" providerId="ADAL" clId="{DA2AD83E-1916-485D-8165-6E89563C23DF}" dt="2024-02-20T07:05:40.906" v="378" actId="478"/>
        <pc:sldMkLst>
          <pc:docMk/>
          <pc:sldMk cId="553557484" sldId="271"/>
        </pc:sldMkLst>
        <pc:spChg chg="add del mod">
          <ac:chgData name="Makarova, Veronika" userId="b0c10a9c-8778-4015-980d-6554acae0b03" providerId="ADAL" clId="{DA2AD83E-1916-485D-8165-6E89563C23DF}" dt="2024-02-20T07:05:40.906" v="378" actId="478"/>
          <ac:spMkLst>
            <pc:docMk/>
            <pc:sldMk cId="553557484" sldId="271"/>
            <ac:spMk id="2" creationId="{C43A5B7B-7F0E-30D3-D0C4-C46B0C5CB79E}"/>
          </ac:spMkLst>
        </pc:spChg>
        <pc:spChg chg="del">
          <ac:chgData name="Makarova, Veronika" userId="b0c10a9c-8778-4015-980d-6554acae0b03" providerId="ADAL" clId="{DA2AD83E-1916-485D-8165-6E89563C23DF}" dt="2024-02-20T07:02:56.440" v="301" actId="26606"/>
          <ac:spMkLst>
            <pc:docMk/>
            <pc:sldMk cId="553557484" sldId="271"/>
            <ac:spMk id="3" creationId="{BD1D5258-08A3-E762-C045-2227230E7875}"/>
          </ac:spMkLst>
        </pc:spChg>
        <pc:spChg chg="add mod">
          <ac:chgData name="Makarova, Veronika" userId="b0c10a9c-8778-4015-980d-6554acae0b03" providerId="ADAL" clId="{DA2AD83E-1916-485D-8165-6E89563C23DF}" dt="2024-02-20T07:04:45.027" v="373" actId="20577"/>
          <ac:spMkLst>
            <pc:docMk/>
            <pc:sldMk cId="553557484" sldId="271"/>
            <ac:spMk id="6" creationId="{244BE9CA-89C2-DB04-957C-CB394A0EDD24}"/>
          </ac:spMkLst>
        </pc:spChg>
        <pc:spChg chg="add">
          <ac:chgData name="Makarova, Veronika" userId="b0c10a9c-8778-4015-980d-6554acae0b03" providerId="ADAL" clId="{DA2AD83E-1916-485D-8165-6E89563C23DF}" dt="2024-02-20T07:02:56.440" v="301" actId="26606"/>
          <ac:spMkLst>
            <pc:docMk/>
            <pc:sldMk cId="553557484" sldId="271"/>
            <ac:spMk id="12" creationId="{73C0A186-7444-4460-9C37-532E7671E99E}"/>
          </ac:spMkLst>
        </pc:spChg>
        <pc:spChg chg="add">
          <ac:chgData name="Makarova, Veronika" userId="b0c10a9c-8778-4015-980d-6554acae0b03" providerId="ADAL" clId="{DA2AD83E-1916-485D-8165-6E89563C23DF}" dt="2024-02-20T07:02:56.440" v="301" actId="26606"/>
          <ac:spMkLst>
            <pc:docMk/>
            <pc:sldMk cId="553557484" sldId="271"/>
            <ac:spMk id="18" creationId="{029C0D00-401D-42B7-94D8-008C7DAA8E80}"/>
          </ac:spMkLst>
        </pc:spChg>
        <pc:grpChg chg="add">
          <ac:chgData name="Makarova, Veronika" userId="b0c10a9c-8778-4015-980d-6554acae0b03" providerId="ADAL" clId="{DA2AD83E-1916-485D-8165-6E89563C23DF}" dt="2024-02-20T07:02:56.440" v="301" actId="26606"/>
          <ac:grpSpMkLst>
            <pc:docMk/>
            <pc:sldMk cId="553557484" sldId="271"/>
            <ac:grpSpMk id="8" creationId="{93E10248-AF0E-477D-B4D2-47C02CE4E353}"/>
          </ac:grpSpMkLst>
        </pc:grpChg>
        <pc:grpChg chg="add">
          <ac:chgData name="Makarova, Veronika" userId="b0c10a9c-8778-4015-980d-6554acae0b03" providerId="ADAL" clId="{DA2AD83E-1916-485D-8165-6E89563C23DF}" dt="2024-02-20T07:02:56.440" v="301" actId="26606"/>
          <ac:grpSpMkLst>
            <pc:docMk/>
            <pc:sldMk cId="553557484" sldId="271"/>
            <ac:grpSpMk id="14" creationId="{5F72ECA3-2A46-4A5A-8330-12F7E22105BD}"/>
          </ac:grpSpMkLst>
        </pc:grpChg>
        <pc:graphicFrameChg chg="add del mod">
          <ac:chgData name="Makarova, Veronika" userId="b0c10a9c-8778-4015-980d-6554acae0b03" providerId="ADAL" clId="{DA2AD83E-1916-485D-8165-6E89563C23DF}" dt="2024-02-20T07:03:14.621" v="303" actId="478"/>
          <ac:graphicFrameMkLst>
            <pc:docMk/>
            <pc:sldMk cId="553557484" sldId="271"/>
            <ac:graphicFrameMk id="4" creationId="{707B9240-02E6-5163-4425-A7EE68011D72}"/>
          </ac:graphicFrameMkLst>
        </pc:graphicFrameChg>
        <pc:graphicFrameChg chg="add mod modGraphic">
          <ac:chgData name="Makarova, Veronika" userId="b0c10a9c-8778-4015-980d-6554acae0b03" providerId="ADAL" clId="{DA2AD83E-1916-485D-8165-6E89563C23DF}" dt="2024-02-20T07:05:33.267" v="376" actId="207"/>
          <ac:graphicFrameMkLst>
            <pc:docMk/>
            <pc:sldMk cId="553557484" sldId="271"/>
            <ac:graphicFrameMk id="5" creationId="{EB5778ED-57A9-A835-2271-565C1ACE437C}"/>
          </ac:graphicFrameMkLst>
        </pc:graphicFrameChg>
      </pc:sldChg>
      <pc:sldChg chg="addSp delSp modSp new mod setBg setClrOvrMap">
        <pc:chgData name="Makarova, Veronika" userId="b0c10a9c-8778-4015-980d-6554acae0b03" providerId="ADAL" clId="{DA2AD83E-1916-485D-8165-6E89563C23DF}" dt="2024-02-20T07:12:12.740" v="621" actId="20577"/>
        <pc:sldMkLst>
          <pc:docMk/>
          <pc:sldMk cId="271782207" sldId="272"/>
        </pc:sldMkLst>
        <pc:spChg chg="del mod">
          <ac:chgData name="Makarova, Veronika" userId="b0c10a9c-8778-4015-980d-6554acae0b03" providerId="ADAL" clId="{DA2AD83E-1916-485D-8165-6E89563C23DF}" dt="2024-02-20T07:09:04.884" v="443" actId="478"/>
          <ac:spMkLst>
            <pc:docMk/>
            <pc:sldMk cId="271782207" sldId="272"/>
            <ac:spMk id="2" creationId="{BAD70CD7-F383-04A8-4759-13F480D784CA}"/>
          </ac:spMkLst>
        </pc:spChg>
        <pc:spChg chg="del">
          <ac:chgData name="Makarova, Veronika" userId="b0c10a9c-8778-4015-980d-6554acae0b03" providerId="ADAL" clId="{DA2AD83E-1916-485D-8165-6E89563C23DF}" dt="2024-02-20T07:07:16.502" v="387" actId="26606"/>
          <ac:spMkLst>
            <pc:docMk/>
            <pc:sldMk cId="271782207" sldId="272"/>
            <ac:spMk id="3" creationId="{55A4DD9E-E2D5-31BC-7EC8-929073AEDC32}"/>
          </ac:spMkLst>
        </pc:spChg>
        <pc:spChg chg="add mod">
          <ac:chgData name="Makarova, Veronika" userId="b0c10a9c-8778-4015-980d-6554acae0b03" providerId="ADAL" clId="{DA2AD83E-1916-485D-8165-6E89563C23DF}" dt="2024-02-20T07:12:12.740" v="621" actId="20577"/>
          <ac:spMkLst>
            <pc:docMk/>
            <pc:sldMk cId="271782207" sldId="272"/>
            <ac:spMk id="4" creationId="{96204438-94A5-8263-F7F0-430EAA3985D7}"/>
          </ac:spMkLst>
        </pc:spChg>
        <pc:spChg chg="add">
          <ac:chgData name="Makarova, Veronika" userId="b0c10a9c-8778-4015-980d-6554acae0b03" providerId="ADAL" clId="{DA2AD83E-1916-485D-8165-6E89563C23DF}" dt="2024-02-20T07:07:16.502" v="387" actId="26606"/>
          <ac:spMkLst>
            <pc:docMk/>
            <pc:sldMk cId="271782207" sldId="272"/>
            <ac:spMk id="12" creationId="{73C0A186-7444-4460-9C37-532E7671E99E}"/>
          </ac:spMkLst>
        </pc:spChg>
        <pc:spChg chg="add">
          <ac:chgData name="Makarova, Veronika" userId="b0c10a9c-8778-4015-980d-6554acae0b03" providerId="ADAL" clId="{DA2AD83E-1916-485D-8165-6E89563C23DF}" dt="2024-02-20T07:07:16.502" v="387" actId="26606"/>
          <ac:spMkLst>
            <pc:docMk/>
            <pc:sldMk cId="271782207" sldId="272"/>
            <ac:spMk id="18" creationId="{029C0D00-401D-42B7-94D8-008C7DAA8E80}"/>
          </ac:spMkLst>
        </pc:spChg>
        <pc:grpChg chg="add">
          <ac:chgData name="Makarova, Veronika" userId="b0c10a9c-8778-4015-980d-6554acae0b03" providerId="ADAL" clId="{DA2AD83E-1916-485D-8165-6E89563C23DF}" dt="2024-02-20T07:07:16.502" v="387" actId="26606"/>
          <ac:grpSpMkLst>
            <pc:docMk/>
            <pc:sldMk cId="271782207" sldId="272"/>
            <ac:grpSpMk id="8" creationId="{93E10248-AF0E-477D-B4D2-47C02CE4E353}"/>
          </ac:grpSpMkLst>
        </pc:grpChg>
        <pc:grpChg chg="add">
          <ac:chgData name="Makarova, Veronika" userId="b0c10a9c-8778-4015-980d-6554acae0b03" providerId="ADAL" clId="{DA2AD83E-1916-485D-8165-6E89563C23DF}" dt="2024-02-20T07:07:16.502" v="387" actId="26606"/>
          <ac:grpSpMkLst>
            <pc:docMk/>
            <pc:sldMk cId="271782207" sldId="272"/>
            <ac:grpSpMk id="14" creationId="{5F72ECA3-2A46-4A5A-8330-12F7E22105BD}"/>
          </ac:grpSpMkLst>
        </pc:grpChg>
      </pc:sldChg>
      <pc:sldChg chg="addSp delSp modSp new mod setBg setClrOvrMap">
        <pc:chgData name="Makarova, Veronika" userId="b0c10a9c-8778-4015-980d-6554acae0b03" providerId="ADAL" clId="{DA2AD83E-1916-485D-8165-6E89563C23DF}" dt="2024-02-20T07:23:35.159" v="941" actId="255"/>
        <pc:sldMkLst>
          <pc:docMk/>
          <pc:sldMk cId="2876082823" sldId="273"/>
        </pc:sldMkLst>
        <pc:spChg chg="mod">
          <ac:chgData name="Makarova, Veronika" userId="b0c10a9c-8778-4015-980d-6554acae0b03" providerId="ADAL" clId="{DA2AD83E-1916-485D-8165-6E89563C23DF}" dt="2024-02-20T07:14:40.954" v="691" actId="20577"/>
          <ac:spMkLst>
            <pc:docMk/>
            <pc:sldMk cId="2876082823" sldId="273"/>
            <ac:spMk id="2" creationId="{D02CE06B-09C5-72AC-12E6-B397A5FDAF78}"/>
          </ac:spMkLst>
        </pc:spChg>
        <pc:spChg chg="del">
          <ac:chgData name="Makarova, Veronika" userId="b0c10a9c-8778-4015-980d-6554acae0b03" providerId="ADAL" clId="{DA2AD83E-1916-485D-8165-6E89563C23DF}" dt="2024-02-20T07:14:03.915" v="623" actId="26606"/>
          <ac:spMkLst>
            <pc:docMk/>
            <pc:sldMk cId="2876082823" sldId="273"/>
            <ac:spMk id="3" creationId="{D0C71B9F-B6EB-4493-6CB7-C7A8D5178B2B}"/>
          </ac:spMkLst>
        </pc:spChg>
        <pc:spChg chg="add mod">
          <ac:chgData name="Makarova, Veronika" userId="b0c10a9c-8778-4015-980d-6554acae0b03" providerId="ADAL" clId="{DA2AD83E-1916-485D-8165-6E89563C23DF}" dt="2024-02-20T07:23:35.159" v="941" actId="255"/>
          <ac:spMkLst>
            <pc:docMk/>
            <pc:sldMk cId="2876082823" sldId="273"/>
            <ac:spMk id="7" creationId="{2BAC9B8F-0BD8-4800-3773-A05D2870ACDF}"/>
          </ac:spMkLst>
        </pc:spChg>
        <pc:spChg chg="add">
          <ac:chgData name="Makarova, Veronika" userId="b0c10a9c-8778-4015-980d-6554acae0b03" providerId="ADAL" clId="{DA2AD83E-1916-485D-8165-6E89563C23DF}" dt="2024-02-20T07:14:03.915" v="623" actId="26606"/>
          <ac:spMkLst>
            <pc:docMk/>
            <pc:sldMk cId="2876082823" sldId="273"/>
            <ac:spMk id="12" creationId="{73C0A186-7444-4460-9C37-532E7671E99E}"/>
          </ac:spMkLst>
        </pc:spChg>
        <pc:spChg chg="add">
          <ac:chgData name="Makarova, Veronika" userId="b0c10a9c-8778-4015-980d-6554acae0b03" providerId="ADAL" clId="{DA2AD83E-1916-485D-8165-6E89563C23DF}" dt="2024-02-20T07:14:03.915" v="623" actId="26606"/>
          <ac:spMkLst>
            <pc:docMk/>
            <pc:sldMk cId="2876082823" sldId="273"/>
            <ac:spMk id="18" creationId="{029C0D00-401D-42B7-94D8-008C7DAA8E80}"/>
          </ac:spMkLst>
        </pc:spChg>
        <pc:grpChg chg="add">
          <ac:chgData name="Makarova, Veronika" userId="b0c10a9c-8778-4015-980d-6554acae0b03" providerId="ADAL" clId="{DA2AD83E-1916-485D-8165-6E89563C23DF}" dt="2024-02-20T07:14:03.915" v="623" actId="26606"/>
          <ac:grpSpMkLst>
            <pc:docMk/>
            <pc:sldMk cId="2876082823" sldId="273"/>
            <ac:grpSpMk id="8" creationId="{93E10248-AF0E-477D-B4D2-47C02CE4E353}"/>
          </ac:grpSpMkLst>
        </pc:grpChg>
        <pc:grpChg chg="add">
          <ac:chgData name="Makarova, Veronika" userId="b0c10a9c-8778-4015-980d-6554acae0b03" providerId="ADAL" clId="{DA2AD83E-1916-485D-8165-6E89563C23DF}" dt="2024-02-20T07:14:03.915" v="623" actId="26606"/>
          <ac:grpSpMkLst>
            <pc:docMk/>
            <pc:sldMk cId="2876082823" sldId="273"/>
            <ac:grpSpMk id="14" creationId="{5F72ECA3-2A46-4A5A-8330-12F7E22105BD}"/>
          </ac:grpSpMkLst>
        </pc:grpChg>
        <pc:graphicFrameChg chg="add del mod">
          <ac:chgData name="Makarova, Veronika" userId="b0c10a9c-8778-4015-980d-6554acae0b03" providerId="ADAL" clId="{DA2AD83E-1916-485D-8165-6E89563C23DF}" dt="2024-02-20T07:15:16.635" v="695" actId="478"/>
          <ac:graphicFrameMkLst>
            <pc:docMk/>
            <pc:sldMk cId="2876082823" sldId="273"/>
            <ac:graphicFrameMk id="4" creationId="{8A7A292F-3716-7C4B-2136-37187E172F96}"/>
          </ac:graphicFrameMkLst>
        </pc:graphicFrameChg>
        <pc:picChg chg="add mod">
          <ac:chgData name="Makarova, Veronika" userId="b0c10a9c-8778-4015-980d-6554acae0b03" providerId="ADAL" clId="{DA2AD83E-1916-485D-8165-6E89563C23DF}" dt="2024-02-20T07:16:14.299" v="699" actId="1076"/>
          <ac:picMkLst>
            <pc:docMk/>
            <pc:sldMk cId="2876082823" sldId="273"/>
            <ac:picMk id="6" creationId="{8CF14BB8-8186-1E75-4033-5FC976CB3381}"/>
          </ac:picMkLst>
        </pc:picChg>
      </pc:sldChg>
      <pc:sldChg chg="addSp delSp modSp new mod setBg setClrOvrMap">
        <pc:chgData name="Makarova, Veronika" userId="b0c10a9c-8778-4015-980d-6554acae0b03" providerId="ADAL" clId="{DA2AD83E-1916-485D-8165-6E89563C23DF}" dt="2024-02-20T07:24:48.861" v="986" actId="6549"/>
        <pc:sldMkLst>
          <pc:docMk/>
          <pc:sldMk cId="2156953390" sldId="274"/>
        </pc:sldMkLst>
        <pc:spChg chg="mod">
          <ac:chgData name="Makarova, Veronika" userId="b0c10a9c-8778-4015-980d-6554acae0b03" providerId="ADAL" clId="{DA2AD83E-1916-485D-8165-6E89563C23DF}" dt="2024-02-20T07:24:35.020" v="951" actId="1076"/>
          <ac:spMkLst>
            <pc:docMk/>
            <pc:sldMk cId="2156953390" sldId="274"/>
            <ac:spMk id="2" creationId="{75B94087-DEBE-BEC1-92B4-29BC815C4964}"/>
          </ac:spMkLst>
        </pc:spChg>
        <pc:spChg chg="del">
          <ac:chgData name="Makarova, Veronika" userId="b0c10a9c-8778-4015-980d-6554acae0b03" providerId="ADAL" clId="{DA2AD83E-1916-485D-8165-6E89563C23DF}" dt="2024-02-20T07:16:45.314" v="701" actId="26606"/>
          <ac:spMkLst>
            <pc:docMk/>
            <pc:sldMk cId="2156953390" sldId="274"/>
            <ac:spMk id="3" creationId="{BDA6F663-A9A1-A587-2613-CB6463C9EE69}"/>
          </ac:spMkLst>
        </pc:spChg>
        <pc:spChg chg="add mod">
          <ac:chgData name="Makarova, Veronika" userId="b0c10a9c-8778-4015-980d-6554acae0b03" providerId="ADAL" clId="{DA2AD83E-1916-485D-8165-6E89563C23DF}" dt="2024-02-20T07:24:48.861" v="986" actId="6549"/>
          <ac:spMkLst>
            <pc:docMk/>
            <pc:sldMk cId="2156953390" sldId="274"/>
            <ac:spMk id="4" creationId="{1CC04B2C-9C8C-6A37-52B1-111FF2BD8055}"/>
          </ac:spMkLst>
        </pc:spChg>
        <pc:spChg chg="add">
          <ac:chgData name="Makarova, Veronika" userId="b0c10a9c-8778-4015-980d-6554acae0b03" providerId="ADAL" clId="{DA2AD83E-1916-485D-8165-6E89563C23DF}" dt="2024-02-20T07:16:45.314" v="701" actId="26606"/>
          <ac:spMkLst>
            <pc:docMk/>
            <pc:sldMk cId="2156953390" sldId="274"/>
            <ac:spMk id="12" creationId="{73C0A186-7444-4460-9C37-532E7671E99E}"/>
          </ac:spMkLst>
        </pc:spChg>
        <pc:spChg chg="add">
          <ac:chgData name="Makarova, Veronika" userId="b0c10a9c-8778-4015-980d-6554acae0b03" providerId="ADAL" clId="{DA2AD83E-1916-485D-8165-6E89563C23DF}" dt="2024-02-20T07:16:45.314" v="701" actId="26606"/>
          <ac:spMkLst>
            <pc:docMk/>
            <pc:sldMk cId="2156953390" sldId="274"/>
            <ac:spMk id="18" creationId="{029C0D00-401D-42B7-94D8-008C7DAA8E80}"/>
          </ac:spMkLst>
        </pc:spChg>
        <pc:grpChg chg="add">
          <ac:chgData name="Makarova, Veronika" userId="b0c10a9c-8778-4015-980d-6554acae0b03" providerId="ADAL" clId="{DA2AD83E-1916-485D-8165-6E89563C23DF}" dt="2024-02-20T07:16:45.314" v="701" actId="26606"/>
          <ac:grpSpMkLst>
            <pc:docMk/>
            <pc:sldMk cId="2156953390" sldId="274"/>
            <ac:grpSpMk id="8" creationId="{93E10248-AF0E-477D-B4D2-47C02CE4E353}"/>
          </ac:grpSpMkLst>
        </pc:grpChg>
        <pc:grpChg chg="add">
          <ac:chgData name="Makarova, Veronika" userId="b0c10a9c-8778-4015-980d-6554acae0b03" providerId="ADAL" clId="{DA2AD83E-1916-485D-8165-6E89563C23DF}" dt="2024-02-20T07:16:45.314" v="701" actId="26606"/>
          <ac:grpSpMkLst>
            <pc:docMk/>
            <pc:sldMk cId="2156953390" sldId="274"/>
            <ac:grpSpMk id="14" creationId="{5F72ECA3-2A46-4A5A-8330-12F7E22105BD}"/>
          </ac:grpSpMkLst>
        </pc:grpChg>
      </pc:sldChg>
      <pc:sldChg chg="addSp delSp modSp new mod setBg setClrOvrMap">
        <pc:chgData name="Makarova, Veronika" userId="b0c10a9c-8778-4015-980d-6554acae0b03" providerId="ADAL" clId="{DA2AD83E-1916-485D-8165-6E89563C23DF}" dt="2024-02-20T07:27:57.277" v="1006" actId="255"/>
        <pc:sldMkLst>
          <pc:docMk/>
          <pc:sldMk cId="540844608" sldId="275"/>
        </pc:sldMkLst>
        <pc:spChg chg="mod">
          <ac:chgData name="Makarova, Veronika" userId="b0c10a9c-8778-4015-980d-6554acae0b03" providerId="ADAL" clId="{DA2AD83E-1916-485D-8165-6E89563C23DF}" dt="2024-02-20T07:26:59.753" v="998" actId="14100"/>
          <ac:spMkLst>
            <pc:docMk/>
            <pc:sldMk cId="540844608" sldId="275"/>
            <ac:spMk id="2" creationId="{4645FA12-67D8-D42D-E38B-C76FCD617DC6}"/>
          </ac:spMkLst>
        </pc:spChg>
        <pc:spChg chg="del">
          <ac:chgData name="Makarova, Veronika" userId="b0c10a9c-8778-4015-980d-6554acae0b03" providerId="ADAL" clId="{DA2AD83E-1916-485D-8165-6E89563C23DF}" dt="2024-02-20T07:25:46.085" v="988" actId="26606"/>
          <ac:spMkLst>
            <pc:docMk/>
            <pc:sldMk cId="540844608" sldId="275"/>
            <ac:spMk id="3" creationId="{28756A27-2A59-E29C-93F0-A801A765F9AD}"/>
          </ac:spMkLst>
        </pc:spChg>
        <pc:spChg chg="add mod">
          <ac:chgData name="Makarova, Veronika" userId="b0c10a9c-8778-4015-980d-6554acae0b03" providerId="ADAL" clId="{DA2AD83E-1916-485D-8165-6E89563C23DF}" dt="2024-02-20T07:25:57.501" v="989"/>
          <ac:spMkLst>
            <pc:docMk/>
            <pc:sldMk cId="540844608" sldId="275"/>
            <ac:spMk id="4" creationId="{BEF14385-0D04-BC13-84FC-369AC4C9C706}"/>
          </ac:spMkLst>
        </pc:spChg>
        <pc:spChg chg="add">
          <ac:chgData name="Makarova, Veronika" userId="b0c10a9c-8778-4015-980d-6554acae0b03" providerId="ADAL" clId="{DA2AD83E-1916-485D-8165-6E89563C23DF}" dt="2024-02-20T07:25:46.085" v="988" actId="26606"/>
          <ac:spMkLst>
            <pc:docMk/>
            <pc:sldMk cId="540844608" sldId="275"/>
            <ac:spMk id="12" creationId="{73C0A186-7444-4460-9C37-532E7671E99E}"/>
          </ac:spMkLst>
        </pc:spChg>
        <pc:spChg chg="add">
          <ac:chgData name="Makarova, Veronika" userId="b0c10a9c-8778-4015-980d-6554acae0b03" providerId="ADAL" clId="{DA2AD83E-1916-485D-8165-6E89563C23DF}" dt="2024-02-20T07:25:46.085" v="988" actId="26606"/>
          <ac:spMkLst>
            <pc:docMk/>
            <pc:sldMk cId="540844608" sldId="275"/>
            <ac:spMk id="18" creationId="{029C0D00-401D-42B7-94D8-008C7DAA8E80}"/>
          </ac:spMkLst>
        </pc:spChg>
        <pc:grpChg chg="add">
          <ac:chgData name="Makarova, Veronika" userId="b0c10a9c-8778-4015-980d-6554acae0b03" providerId="ADAL" clId="{DA2AD83E-1916-485D-8165-6E89563C23DF}" dt="2024-02-20T07:25:46.085" v="988" actId="26606"/>
          <ac:grpSpMkLst>
            <pc:docMk/>
            <pc:sldMk cId="540844608" sldId="275"/>
            <ac:grpSpMk id="8" creationId="{93E10248-AF0E-477D-B4D2-47C02CE4E353}"/>
          </ac:grpSpMkLst>
        </pc:grpChg>
        <pc:grpChg chg="add">
          <ac:chgData name="Makarova, Veronika" userId="b0c10a9c-8778-4015-980d-6554acae0b03" providerId="ADAL" clId="{DA2AD83E-1916-485D-8165-6E89563C23DF}" dt="2024-02-20T07:25:46.085" v="988" actId="26606"/>
          <ac:grpSpMkLst>
            <pc:docMk/>
            <pc:sldMk cId="540844608" sldId="275"/>
            <ac:grpSpMk id="14" creationId="{5F72ECA3-2A46-4A5A-8330-12F7E22105BD}"/>
          </ac:grpSpMkLst>
        </pc:grpChg>
        <pc:graphicFrameChg chg="add mod modGraphic">
          <ac:chgData name="Makarova, Veronika" userId="b0c10a9c-8778-4015-980d-6554acae0b03" providerId="ADAL" clId="{DA2AD83E-1916-485D-8165-6E89563C23DF}" dt="2024-02-20T07:27:57.277" v="1006" actId="255"/>
          <ac:graphicFrameMkLst>
            <pc:docMk/>
            <pc:sldMk cId="540844608" sldId="275"/>
            <ac:graphicFrameMk id="5" creationId="{87D0FA9B-222D-422B-3289-2471ECFDA0C3}"/>
          </ac:graphicFrameMkLst>
        </pc:graphicFrameChg>
      </pc:sldChg>
      <pc:sldChg chg="addSp delSp modSp new mod setBg setClrOvrMap">
        <pc:chgData name="Makarova, Veronika" userId="b0c10a9c-8778-4015-980d-6554acae0b03" providerId="ADAL" clId="{DA2AD83E-1916-485D-8165-6E89563C23DF}" dt="2024-02-20T07:33:46.767" v="1074" actId="20577"/>
        <pc:sldMkLst>
          <pc:docMk/>
          <pc:sldMk cId="1040614072" sldId="276"/>
        </pc:sldMkLst>
        <pc:spChg chg="mod">
          <ac:chgData name="Makarova, Veronika" userId="b0c10a9c-8778-4015-980d-6554acae0b03" providerId="ADAL" clId="{DA2AD83E-1916-485D-8165-6E89563C23DF}" dt="2024-02-20T07:33:46.767" v="1074" actId="20577"/>
          <ac:spMkLst>
            <pc:docMk/>
            <pc:sldMk cId="1040614072" sldId="276"/>
            <ac:spMk id="2" creationId="{558FA5E5-B9F6-6922-0BA4-DAECD3D1712D}"/>
          </ac:spMkLst>
        </pc:spChg>
        <pc:spChg chg="del">
          <ac:chgData name="Makarova, Veronika" userId="b0c10a9c-8778-4015-980d-6554acae0b03" providerId="ADAL" clId="{DA2AD83E-1916-485D-8165-6E89563C23DF}" dt="2024-02-20T07:28:48.739" v="1008" actId="26606"/>
          <ac:spMkLst>
            <pc:docMk/>
            <pc:sldMk cId="1040614072" sldId="276"/>
            <ac:spMk id="3" creationId="{A6BBDE4D-4131-7BD2-FDE0-D44377187653}"/>
          </ac:spMkLst>
        </pc:spChg>
        <pc:spChg chg="add del mod">
          <ac:chgData name="Makarova, Veronika" userId="b0c10a9c-8778-4015-980d-6554acae0b03" providerId="ADAL" clId="{DA2AD83E-1916-485D-8165-6E89563C23DF}" dt="2024-02-20T07:32:22.622" v="1025" actId="478"/>
          <ac:spMkLst>
            <pc:docMk/>
            <pc:sldMk cId="1040614072" sldId="276"/>
            <ac:spMk id="6" creationId="{4C3F041D-242D-D870-626D-4FF56E642BC3}"/>
          </ac:spMkLst>
        </pc:spChg>
        <pc:spChg chg="add">
          <ac:chgData name="Makarova, Veronika" userId="b0c10a9c-8778-4015-980d-6554acae0b03" providerId="ADAL" clId="{DA2AD83E-1916-485D-8165-6E89563C23DF}" dt="2024-02-20T07:28:48.739" v="1008" actId="26606"/>
          <ac:spMkLst>
            <pc:docMk/>
            <pc:sldMk cId="1040614072" sldId="276"/>
            <ac:spMk id="12" creationId="{73C0A186-7444-4460-9C37-532E7671E99E}"/>
          </ac:spMkLst>
        </pc:spChg>
        <pc:spChg chg="add">
          <ac:chgData name="Makarova, Veronika" userId="b0c10a9c-8778-4015-980d-6554acae0b03" providerId="ADAL" clId="{DA2AD83E-1916-485D-8165-6E89563C23DF}" dt="2024-02-20T07:28:48.739" v="1008" actId="26606"/>
          <ac:spMkLst>
            <pc:docMk/>
            <pc:sldMk cId="1040614072" sldId="276"/>
            <ac:spMk id="18" creationId="{029C0D00-401D-42B7-94D8-008C7DAA8E80}"/>
          </ac:spMkLst>
        </pc:spChg>
        <pc:grpChg chg="add">
          <ac:chgData name="Makarova, Veronika" userId="b0c10a9c-8778-4015-980d-6554acae0b03" providerId="ADAL" clId="{DA2AD83E-1916-485D-8165-6E89563C23DF}" dt="2024-02-20T07:28:48.739" v="1008" actId="26606"/>
          <ac:grpSpMkLst>
            <pc:docMk/>
            <pc:sldMk cId="1040614072" sldId="276"/>
            <ac:grpSpMk id="8" creationId="{93E10248-AF0E-477D-B4D2-47C02CE4E353}"/>
          </ac:grpSpMkLst>
        </pc:grpChg>
        <pc:grpChg chg="add">
          <ac:chgData name="Makarova, Veronika" userId="b0c10a9c-8778-4015-980d-6554acae0b03" providerId="ADAL" clId="{DA2AD83E-1916-485D-8165-6E89563C23DF}" dt="2024-02-20T07:28:48.739" v="1008" actId="26606"/>
          <ac:grpSpMkLst>
            <pc:docMk/>
            <pc:sldMk cId="1040614072" sldId="276"/>
            <ac:grpSpMk id="14" creationId="{5F72ECA3-2A46-4A5A-8330-12F7E22105BD}"/>
          </ac:grpSpMkLst>
        </pc:grpChg>
        <pc:graphicFrameChg chg="add del mod">
          <ac:chgData name="Makarova, Veronika" userId="b0c10a9c-8778-4015-980d-6554acae0b03" providerId="ADAL" clId="{DA2AD83E-1916-485D-8165-6E89563C23DF}" dt="2024-02-20T07:30:13.313" v="1010" actId="478"/>
          <ac:graphicFrameMkLst>
            <pc:docMk/>
            <pc:sldMk cId="1040614072" sldId="276"/>
            <ac:graphicFrameMk id="4" creationId="{4F3D2575-3213-5AA4-FF1A-7E917640F3F6}"/>
          </ac:graphicFrameMkLst>
        </pc:graphicFrameChg>
        <pc:graphicFrameChg chg="add del mod modGraphic">
          <ac:chgData name="Makarova, Veronika" userId="b0c10a9c-8778-4015-980d-6554acae0b03" providerId="ADAL" clId="{DA2AD83E-1916-485D-8165-6E89563C23DF}" dt="2024-02-20T07:32:52.997" v="1029" actId="14100"/>
          <ac:graphicFrameMkLst>
            <pc:docMk/>
            <pc:sldMk cId="1040614072" sldId="276"/>
            <ac:graphicFrameMk id="5" creationId="{67265EBD-748C-4F6E-FDD3-9368BE9EB172}"/>
          </ac:graphicFrameMkLst>
        </pc:graphicFrameChg>
      </pc:sldChg>
      <pc:sldChg chg="addSp delSp modSp new mod setBg setClrOvrMap">
        <pc:chgData name="Makarova, Veronika" userId="b0c10a9c-8778-4015-980d-6554acae0b03" providerId="ADAL" clId="{DA2AD83E-1916-485D-8165-6E89563C23DF}" dt="2024-02-20T07:38:50.524" v="1197" actId="20577"/>
        <pc:sldMkLst>
          <pc:docMk/>
          <pc:sldMk cId="2265848354" sldId="277"/>
        </pc:sldMkLst>
        <pc:spChg chg="del mod">
          <ac:chgData name="Makarova, Veronika" userId="b0c10a9c-8778-4015-980d-6554acae0b03" providerId="ADAL" clId="{DA2AD83E-1916-485D-8165-6E89563C23DF}" dt="2024-02-20T07:36:40.993" v="1079" actId="478"/>
          <ac:spMkLst>
            <pc:docMk/>
            <pc:sldMk cId="2265848354" sldId="277"/>
            <ac:spMk id="2" creationId="{EBE3B7FA-516F-373B-D17F-E48737025E2C}"/>
          </ac:spMkLst>
        </pc:spChg>
        <pc:spChg chg="del">
          <ac:chgData name="Makarova, Veronika" userId="b0c10a9c-8778-4015-980d-6554acae0b03" providerId="ADAL" clId="{DA2AD83E-1916-485D-8165-6E89563C23DF}" dt="2024-02-20T07:33:57.057" v="1076" actId="26606"/>
          <ac:spMkLst>
            <pc:docMk/>
            <pc:sldMk cId="2265848354" sldId="277"/>
            <ac:spMk id="3" creationId="{F2CA1CE2-F15D-DB8C-FA44-73634B69C99B}"/>
          </ac:spMkLst>
        </pc:spChg>
        <pc:spChg chg="add mod">
          <ac:chgData name="Makarova, Veronika" userId="b0c10a9c-8778-4015-980d-6554acae0b03" providerId="ADAL" clId="{DA2AD83E-1916-485D-8165-6E89563C23DF}" dt="2024-02-20T07:37:31.407" v="1186" actId="20577"/>
          <ac:spMkLst>
            <pc:docMk/>
            <pc:sldMk cId="2265848354" sldId="277"/>
            <ac:spMk id="5" creationId="{E5D915DE-1036-6207-567E-8E7C13EB598C}"/>
          </ac:spMkLst>
        </pc:spChg>
        <pc:spChg chg="add">
          <ac:chgData name="Makarova, Veronika" userId="b0c10a9c-8778-4015-980d-6554acae0b03" providerId="ADAL" clId="{DA2AD83E-1916-485D-8165-6E89563C23DF}" dt="2024-02-20T07:33:57.057" v="1076" actId="26606"/>
          <ac:spMkLst>
            <pc:docMk/>
            <pc:sldMk cId="2265848354" sldId="277"/>
            <ac:spMk id="12" creationId="{73C0A186-7444-4460-9C37-532E7671E99E}"/>
          </ac:spMkLst>
        </pc:spChg>
        <pc:spChg chg="add">
          <ac:chgData name="Makarova, Veronika" userId="b0c10a9c-8778-4015-980d-6554acae0b03" providerId="ADAL" clId="{DA2AD83E-1916-485D-8165-6E89563C23DF}" dt="2024-02-20T07:33:57.057" v="1076" actId="26606"/>
          <ac:spMkLst>
            <pc:docMk/>
            <pc:sldMk cId="2265848354" sldId="277"/>
            <ac:spMk id="18" creationId="{029C0D00-401D-42B7-94D8-008C7DAA8E80}"/>
          </ac:spMkLst>
        </pc:spChg>
        <pc:grpChg chg="add">
          <ac:chgData name="Makarova, Veronika" userId="b0c10a9c-8778-4015-980d-6554acae0b03" providerId="ADAL" clId="{DA2AD83E-1916-485D-8165-6E89563C23DF}" dt="2024-02-20T07:33:57.057" v="1076" actId="26606"/>
          <ac:grpSpMkLst>
            <pc:docMk/>
            <pc:sldMk cId="2265848354" sldId="277"/>
            <ac:grpSpMk id="8" creationId="{93E10248-AF0E-477D-B4D2-47C02CE4E353}"/>
          </ac:grpSpMkLst>
        </pc:grpChg>
        <pc:grpChg chg="add">
          <ac:chgData name="Makarova, Veronika" userId="b0c10a9c-8778-4015-980d-6554acae0b03" providerId="ADAL" clId="{DA2AD83E-1916-485D-8165-6E89563C23DF}" dt="2024-02-20T07:33:57.057" v="1076" actId="26606"/>
          <ac:grpSpMkLst>
            <pc:docMk/>
            <pc:sldMk cId="2265848354" sldId="277"/>
            <ac:grpSpMk id="14" creationId="{5F72ECA3-2A46-4A5A-8330-12F7E22105BD}"/>
          </ac:grpSpMkLst>
        </pc:grpChg>
        <pc:graphicFrameChg chg="add mod">
          <ac:chgData name="Makarova, Veronika" userId="b0c10a9c-8778-4015-980d-6554acae0b03" providerId="ADAL" clId="{DA2AD83E-1916-485D-8165-6E89563C23DF}" dt="2024-02-20T07:35:22.739" v="1077"/>
          <ac:graphicFrameMkLst>
            <pc:docMk/>
            <pc:sldMk cId="2265848354" sldId="277"/>
            <ac:graphicFrameMk id="4" creationId="{0113BDAB-126B-49D9-FE46-4C97DBFF133A}"/>
          </ac:graphicFrameMkLst>
        </pc:graphicFrameChg>
        <pc:graphicFrameChg chg="add mod modGraphic">
          <ac:chgData name="Makarova, Veronika" userId="b0c10a9c-8778-4015-980d-6554acae0b03" providerId="ADAL" clId="{DA2AD83E-1916-485D-8165-6E89563C23DF}" dt="2024-02-20T07:38:50.524" v="1197" actId="20577"/>
          <ac:graphicFrameMkLst>
            <pc:docMk/>
            <pc:sldMk cId="2265848354" sldId="277"/>
            <ac:graphicFrameMk id="6" creationId="{D129A591-66AF-A531-850C-B28D99FEA58C}"/>
          </ac:graphicFrameMkLst>
        </pc:graphicFrameChg>
      </pc:sldChg>
      <pc:sldChg chg="addSp delSp modSp new mod setBg setClrOvrMap">
        <pc:chgData name="Makarova, Veronika" userId="b0c10a9c-8778-4015-980d-6554acae0b03" providerId="ADAL" clId="{DA2AD83E-1916-485D-8165-6E89563C23DF}" dt="2024-02-20T07:46:43.599" v="1419" actId="14100"/>
        <pc:sldMkLst>
          <pc:docMk/>
          <pc:sldMk cId="1794372992" sldId="278"/>
        </pc:sldMkLst>
        <pc:spChg chg="del mod">
          <ac:chgData name="Makarova, Veronika" userId="b0c10a9c-8778-4015-980d-6554acae0b03" providerId="ADAL" clId="{DA2AD83E-1916-485D-8165-6E89563C23DF}" dt="2024-02-20T07:40:14.387" v="1202" actId="478"/>
          <ac:spMkLst>
            <pc:docMk/>
            <pc:sldMk cId="1794372992" sldId="278"/>
            <ac:spMk id="2" creationId="{89914F78-14D0-B5B9-BFBA-2DDA26CB0075}"/>
          </ac:spMkLst>
        </pc:spChg>
        <pc:spChg chg="del">
          <ac:chgData name="Makarova, Veronika" userId="b0c10a9c-8778-4015-980d-6554acae0b03" providerId="ADAL" clId="{DA2AD83E-1916-485D-8165-6E89563C23DF}" dt="2024-02-20T07:39:09.204" v="1199" actId="26606"/>
          <ac:spMkLst>
            <pc:docMk/>
            <pc:sldMk cId="1794372992" sldId="278"/>
            <ac:spMk id="3" creationId="{CB4F8A39-73EC-3F3A-70DB-8E8363DF654E}"/>
          </ac:spMkLst>
        </pc:spChg>
        <pc:spChg chg="add mod">
          <ac:chgData name="Makarova, Veronika" userId="b0c10a9c-8778-4015-980d-6554acae0b03" providerId="ADAL" clId="{DA2AD83E-1916-485D-8165-6E89563C23DF}" dt="2024-02-20T07:46:34.011" v="1418" actId="27636"/>
          <ac:spMkLst>
            <pc:docMk/>
            <pc:sldMk cId="1794372992" sldId="278"/>
            <ac:spMk id="4" creationId="{F5F9E548-66A7-141E-37EF-3F893FD292C2}"/>
          </ac:spMkLst>
        </pc:spChg>
        <pc:spChg chg="add del mod">
          <ac:chgData name="Makarova, Veronika" userId="b0c10a9c-8778-4015-980d-6554acae0b03" providerId="ADAL" clId="{DA2AD83E-1916-485D-8165-6E89563C23DF}" dt="2024-02-20T07:43:57.264" v="1331" actId="478"/>
          <ac:spMkLst>
            <pc:docMk/>
            <pc:sldMk cId="1794372992" sldId="278"/>
            <ac:spMk id="6" creationId="{B16DBC67-ADBF-FF57-4A4F-3580B970E010}"/>
          </ac:spMkLst>
        </pc:spChg>
        <pc:spChg chg="add">
          <ac:chgData name="Makarova, Veronika" userId="b0c10a9c-8778-4015-980d-6554acae0b03" providerId="ADAL" clId="{DA2AD83E-1916-485D-8165-6E89563C23DF}" dt="2024-02-20T07:39:09.204" v="1199" actId="26606"/>
          <ac:spMkLst>
            <pc:docMk/>
            <pc:sldMk cId="1794372992" sldId="278"/>
            <ac:spMk id="12" creationId="{73C0A186-7444-4460-9C37-532E7671E99E}"/>
          </ac:spMkLst>
        </pc:spChg>
        <pc:spChg chg="add">
          <ac:chgData name="Makarova, Veronika" userId="b0c10a9c-8778-4015-980d-6554acae0b03" providerId="ADAL" clId="{DA2AD83E-1916-485D-8165-6E89563C23DF}" dt="2024-02-20T07:39:09.204" v="1199" actId="26606"/>
          <ac:spMkLst>
            <pc:docMk/>
            <pc:sldMk cId="1794372992" sldId="278"/>
            <ac:spMk id="18" creationId="{029C0D00-401D-42B7-94D8-008C7DAA8E80}"/>
          </ac:spMkLst>
        </pc:spChg>
        <pc:grpChg chg="add">
          <ac:chgData name="Makarova, Veronika" userId="b0c10a9c-8778-4015-980d-6554acae0b03" providerId="ADAL" clId="{DA2AD83E-1916-485D-8165-6E89563C23DF}" dt="2024-02-20T07:39:09.204" v="1199" actId="26606"/>
          <ac:grpSpMkLst>
            <pc:docMk/>
            <pc:sldMk cId="1794372992" sldId="278"/>
            <ac:grpSpMk id="8" creationId="{93E10248-AF0E-477D-B4D2-47C02CE4E353}"/>
          </ac:grpSpMkLst>
        </pc:grpChg>
        <pc:grpChg chg="add">
          <ac:chgData name="Makarova, Veronika" userId="b0c10a9c-8778-4015-980d-6554acae0b03" providerId="ADAL" clId="{DA2AD83E-1916-485D-8165-6E89563C23DF}" dt="2024-02-20T07:39:09.204" v="1199" actId="26606"/>
          <ac:grpSpMkLst>
            <pc:docMk/>
            <pc:sldMk cId="1794372992" sldId="278"/>
            <ac:grpSpMk id="14" creationId="{5F72ECA3-2A46-4A5A-8330-12F7E22105BD}"/>
          </ac:grpSpMkLst>
        </pc:grpChg>
        <pc:graphicFrameChg chg="add del mod">
          <ac:chgData name="Makarova, Veronika" userId="b0c10a9c-8778-4015-980d-6554acae0b03" providerId="ADAL" clId="{DA2AD83E-1916-485D-8165-6E89563C23DF}" dt="2024-02-20T07:43:54.612" v="1330" actId="478"/>
          <ac:graphicFrameMkLst>
            <pc:docMk/>
            <pc:sldMk cId="1794372992" sldId="278"/>
            <ac:graphicFrameMk id="5" creationId="{81662670-437C-7FAC-91A1-6EABD17FF46B}"/>
          </ac:graphicFrameMkLst>
        </pc:graphicFrameChg>
        <pc:graphicFrameChg chg="add mod modGraphic">
          <ac:chgData name="Makarova, Veronika" userId="b0c10a9c-8778-4015-980d-6554acae0b03" providerId="ADAL" clId="{DA2AD83E-1916-485D-8165-6E89563C23DF}" dt="2024-02-20T07:46:43.599" v="1419" actId="14100"/>
          <ac:graphicFrameMkLst>
            <pc:docMk/>
            <pc:sldMk cId="1794372992" sldId="278"/>
            <ac:graphicFrameMk id="7" creationId="{9A6E93A2-B377-2C4B-A71F-6F79B9330B3C}"/>
          </ac:graphicFrameMkLst>
        </pc:graphicFrameChg>
      </pc:sldChg>
      <pc:sldChg chg="addSp delSp modSp new mod setBg setClrOvrMap">
        <pc:chgData name="Makarova, Veronika" userId="b0c10a9c-8778-4015-980d-6554acae0b03" providerId="ADAL" clId="{DA2AD83E-1916-485D-8165-6E89563C23DF}" dt="2024-02-20T07:49:27.655" v="1433" actId="1076"/>
        <pc:sldMkLst>
          <pc:docMk/>
          <pc:sldMk cId="3785558185" sldId="279"/>
        </pc:sldMkLst>
        <pc:spChg chg="del mod">
          <ac:chgData name="Makarova, Veronika" userId="b0c10a9c-8778-4015-980d-6554acae0b03" providerId="ADAL" clId="{DA2AD83E-1916-485D-8165-6E89563C23DF}" dt="2024-02-20T07:48:26.879" v="1423" actId="478"/>
          <ac:spMkLst>
            <pc:docMk/>
            <pc:sldMk cId="3785558185" sldId="279"/>
            <ac:spMk id="2" creationId="{31CE764A-141A-472C-894B-C5B438F07164}"/>
          </ac:spMkLst>
        </pc:spChg>
        <pc:spChg chg="del">
          <ac:chgData name="Makarova, Veronika" userId="b0c10a9c-8778-4015-980d-6554acae0b03" providerId="ADAL" clId="{DA2AD83E-1916-485D-8165-6E89563C23DF}" dt="2024-02-20T07:47:19.531" v="1421" actId="26606"/>
          <ac:spMkLst>
            <pc:docMk/>
            <pc:sldMk cId="3785558185" sldId="279"/>
            <ac:spMk id="3" creationId="{EEB8D5B8-5AD2-5DD6-6AB5-632D876FCF67}"/>
          </ac:spMkLst>
        </pc:spChg>
        <pc:spChg chg="add mod">
          <ac:chgData name="Makarova, Veronika" userId="b0c10a9c-8778-4015-980d-6554acae0b03" providerId="ADAL" clId="{DA2AD83E-1916-485D-8165-6E89563C23DF}" dt="2024-02-20T07:48:33.513" v="1425" actId="27636"/>
          <ac:spMkLst>
            <pc:docMk/>
            <pc:sldMk cId="3785558185" sldId="279"/>
            <ac:spMk id="4" creationId="{BA6B2A2B-8761-4FD6-36F0-FA5F478DC987}"/>
          </ac:spMkLst>
        </pc:spChg>
        <pc:spChg chg="add">
          <ac:chgData name="Makarova, Veronika" userId="b0c10a9c-8778-4015-980d-6554acae0b03" providerId="ADAL" clId="{DA2AD83E-1916-485D-8165-6E89563C23DF}" dt="2024-02-20T07:47:19.531" v="1421" actId="26606"/>
          <ac:spMkLst>
            <pc:docMk/>
            <pc:sldMk cId="3785558185" sldId="279"/>
            <ac:spMk id="12" creationId="{73C0A186-7444-4460-9C37-532E7671E99E}"/>
          </ac:spMkLst>
        </pc:spChg>
        <pc:spChg chg="add">
          <ac:chgData name="Makarova, Veronika" userId="b0c10a9c-8778-4015-980d-6554acae0b03" providerId="ADAL" clId="{DA2AD83E-1916-485D-8165-6E89563C23DF}" dt="2024-02-20T07:47:19.531" v="1421" actId="26606"/>
          <ac:spMkLst>
            <pc:docMk/>
            <pc:sldMk cId="3785558185" sldId="279"/>
            <ac:spMk id="18" creationId="{029C0D00-401D-42B7-94D8-008C7DAA8E80}"/>
          </ac:spMkLst>
        </pc:spChg>
        <pc:grpChg chg="add">
          <ac:chgData name="Makarova, Veronika" userId="b0c10a9c-8778-4015-980d-6554acae0b03" providerId="ADAL" clId="{DA2AD83E-1916-485D-8165-6E89563C23DF}" dt="2024-02-20T07:47:19.531" v="1421" actId="26606"/>
          <ac:grpSpMkLst>
            <pc:docMk/>
            <pc:sldMk cId="3785558185" sldId="279"/>
            <ac:grpSpMk id="8" creationId="{93E10248-AF0E-477D-B4D2-47C02CE4E353}"/>
          </ac:grpSpMkLst>
        </pc:grpChg>
        <pc:grpChg chg="add">
          <ac:chgData name="Makarova, Veronika" userId="b0c10a9c-8778-4015-980d-6554acae0b03" providerId="ADAL" clId="{DA2AD83E-1916-485D-8165-6E89563C23DF}" dt="2024-02-20T07:47:19.531" v="1421" actId="26606"/>
          <ac:grpSpMkLst>
            <pc:docMk/>
            <pc:sldMk cId="3785558185" sldId="279"/>
            <ac:grpSpMk id="14" creationId="{5F72ECA3-2A46-4A5A-8330-12F7E22105BD}"/>
          </ac:grpSpMkLst>
        </pc:grpChg>
        <pc:graphicFrameChg chg="add del mod">
          <ac:chgData name="Makarova, Veronika" userId="b0c10a9c-8778-4015-980d-6554acae0b03" providerId="ADAL" clId="{DA2AD83E-1916-485D-8165-6E89563C23DF}" dt="2024-02-20T07:48:49.961" v="1428" actId="478"/>
          <ac:graphicFrameMkLst>
            <pc:docMk/>
            <pc:sldMk cId="3785558185" sldId="279"/>
            <ac:graphicFrameMk id="5" creationId="{477E87BF-AFA9-58AC-A668-83C3A0D1A8ED}"/>
          </ac:graphicFrameMkLst>
        </pc:graphicFrameChg>
        <pc:picChg chg="add mod">
          <ac:chgData name="Makarova, Veronika" userId="b0c10a9c-8778-4015-980d-6554acae0b03" providerId="ADAL" clId="{DA2AD83E-1916-485D-8165-6E89563C23DF}" dt="2024-02-20T07:49:27.655" v="1433" actId="1076"/>
          <ac:picMkLst>
            <pc:docMk/>
            <pc:sldMk cId="3785558185" sldId="279"/>
            <ac:picMk id="7" creationId="{65E4D97F-3442-DE3E-67DF-85F85DB02F77}"/>
          </ac:picMkLst>
        </pc:picChg>
      </pc:sldChg>
      <pc:sldChg chg="addSp delSp modSp add mod setBg setClrOvrMap delDesignElem">
        <pc:chgData name="Makarova, Veronika" userId="b0c10a9c-8778-4015-980d-6554acae0b03" providerId="ADAL" clId="{DA2AD83E-1916-485D-8165-6E89563C23DF}" dt="2024-02-20T07:55:31.250" v="1468" actId="1076"/>
        <pc:sldMkLst>
          <pc:docMk/>
          <pc:sldMk cId="2415927505" sldId="280"/>
        </pc:sldMkLst>
        <pc:spChg chg="mod">
          <ac:chgData name="Makarova, Veronika" userId="b0c10a9c-8778-4015-980d-6554acae0b03" providerId="ADAL" clId="{DA2AD83E-1916-485D-8165-6E89563C23DF}" dt="2024-02-20T07:55:31.250" v="1468" actId="1076"/>
          <ac:spMkLst>
            <pc:docMk/>
            <pc:sldMk cId="2415927505" sldId="280"/>
            <ac:spMk id="4" creationId="{BA6B2A2B-8761-4FD6-36F0-FA5F478DC987}"/>
          </ac:spMkLst>
        </pc:spChg>
        <pc:spChg chg="add">
          <ac:chgData name="Makarova, Veronika" userId="b0c10a9c-8778-4015-980d-6554acae0b03" providerId="ADAL" clId="{DA2AD83E-1916-485D-8165-6E89563C23DF}" dt="2024-02-20T07:50:47.335" v="1437" actId="26606"/>
          <ac:spMkLst>
            <pc:docMk/>
            <pc:sldMk cId="2415927505" sldId="280"/>
            <ac:spMk id="9" creationId="{01109B5D-BC35-4376-98A2-F53B03E4E1B4}"/>
          </ac:spMkLst>
        </pc:spChg>
        <pc:spChg chg="add">
          <ac:chgData name="Makarova, Veronika" userId="b0c10a9c-8778-4015-980d-6554acae0b03" providerId="ADAL" clId="{DA2AD83E-1916-485D-8165-6E89563C23DF}" dt="2024-02-20T07:50:47.335" v="1437" actId="26606"/>
          <ac:spMkLst>
            <pc:docMk/>
            <pc:sldMk cId="2415927505" sldId="280"/>
            <ac:spMk id="11" creationId="{94D90C11-98A3-40E3-B04C-A3025D6458A3}"/>
          </ac:spMkLst>
        </pc:spChg>
        <pc:spChg chg="del">
          <ac:chgData name="Makarova, Veronika" userId="b0c10a9c-8778-4015-980d-6554acae0b03" providerId="ADAL" clId="{DA2AD83E-1916-485D-8165-6E89563C23DF}" dt="2024-02-20T07:50:36.476" v="1435"/>
          <ac:spMkLst>
            <pc:docMk/>
            <pc:sldMk cId="2415927505" sldId="280"/>
            <ac:spMk id="12" creationId="{73C0A186-7444-4460-9C37-532E7671E99E}"/>
          </ac:spMkLst>
        </pc:spChg>
        <pc:spChg chg="add">
          <ac:chgData name="Makarova, Veronika" userId="b0c10a9c-8778-4015-980d-6554acae0b03" providerId="ADAL" clId="{DA2AD83E-1916-485D-8165-6E89563C23DF}" dt="2024-02-20T07:50:47.335" v="1437" actId="26606"/>
          <ac:spMkLst>
            <pc:docMk/>
            <pc:sldMk cId="2415927505" sldId="280"/>
            <ac:spMk id="13" creationId="{A3B28FB1-97C9-4A9E-A45B-356508C2C38B}"/>
          </ac:spMkLst>
        </pc:spChg>
        <pc:spChg chg="del">
          <ac:chgData name="Makarova, Veronika" userId="b0c10a9c-8778-4015-980d-6554acae0b03" providerId="ADAL" clId="{DA2AD83E-1916-485D-8165-6E89563C23DF}" dt="2024-02-20T07:50:36.476" v="1435"/>
          <ac:spMkLst>
            <pc:docMk/>
            <pc:sldMk cId="2415927505" sldId="280"/>
            <ac:spMk id="18" creationId="{029C0D00-401D-42B7-94D8-008C7DAA8E80}"/>
          </ac:spMkLst>
        </pc:spChg>
        <pc:grpChg chg="del">
          <ac:chgData name="Makarova, Veronika" userId="b0c10a9c-8778-4015-980d-6554acae0b03" providerId="ADAL" clId="{DA2AD83E-1916-485D-8165-6E89563C23DF}" dt="2024-02-20T07:50:36.476" v="1435"/>
          <ac:grpSpMkLst>
            <pc:docMk/>
            <pc:sldMk cId="2415927505" sldId="280"/>
            <ac:grpSpMk id="8" creationId="{93E10248-AF0E-477D-B4D2-47C02CE4E353}"/>
          </ac:grpSpMkLst>
        </pc:grpChg>
        <pc:grpChg chg="del">
          <ac:chgData name="Makarova, Veronika" userId="b0c10a9c-8778-4015-980d-6554acae0b03" providerId="ADAL" clId="{DA2AD83E-1916-485D-8165-6E89563C23DF}" dt="2024-02-20T07:50:36.476" v="1435"/>
          <ac:grpSpMkLst>
            <pc:docMk/>
            <pc:sldMk cId="2415927505" sldId="280"/>
            <ac:grpSpMk id="14" creationId="{5F72ECA3-2A46-4A5A-8330-12F7E22105BD}"/>
          </ac:grpSpMkLst>
        </pc:grpChg>
        <pc:graphicFrameChg chg="add mod">
          <ac:chgData name="Makarova, Veronika" userId="b0c10a9c-8778-4015-980d-6554acae0b03" providerId="ADAL" clId="{DA2AD83E-1916-485D-8165-6E89563C23DF}" dt="2024-02-20T07:52:07.395" v="1447"/>
          <ac:graphicFrameMkLst>
            <pc:docMk/>
            <pc:sldMk cId="2415927505" sldId="280"/>
            <ac:graphicFrameMk id="2" creationId="{45FA1F24-FCD0-A85F-4686-C41A0F95F911}"/>
          </ac:graphicFrameMkLst>
        </pc:graphicFrameChg>
        <pc:graphicFrameChg chg="add del mod">
          <ac:chgData name="Makarova, Veronika" userId="b0c10a9c-8778-4015-980d-6554acae0b03" providerId="ADAL" clId="{DA2AD83E-1916-485D-8165-6E89563C23DF}" dt="2024-02-20T07:52:59.584" v="1454" actId="478"/>
          <ac:graphicFrameMkLst>
            <pc:docMk/>
            <pc:sldMk cId="2415927505" sldId="280"/>
            <ac:graphicFrameMk id="6" creationId="{1B4DE0BC-E5F9-56DA-BD79-1FD10FA4CC99}"/>
          </ac:graphicFrameMkLst>
        </pc:graphicFrameChg>
        <pc:picChg chg="add mod">
          <ac:chgData name="Makarova, Veronika" userId="b0c10a9c-8778-4015-980d-6554acae0b03" providerId="ADAL" clId="{DA2AD83E-1916-485D-8165-6E89563C23DF}" dt="2024-02-20T07:53:38.321" v="1460" actId="14100"/>
          <ac:picMkLst>
            <pc:docMk/>
            <pc:sldMk cId="2415927505" sldId="280"/>
            <ac:picMk id="5" creationId="{1E958B8D-8540-4FBD-2C6E-F5CB68A3A54C}"/>
          </ac:picMkLst>
        </pc:picChg>
        <pc:picChg chg="del">
          <ac:chgData name="Makarova, Veronika" userId="b0c10a9c-8778-4015-980d-6554acae0b03" providerId="ADAL" clId="{DA2AD83E-1916-485D-8165-6E89563C23DF}" dt="2024-02-20T07:50:40.924" v="1436" actId="478"/>
          <ac:picMkLst>
            <pc:docMk/>
            <pc:sldMk cId="2415927505" sldId="280"/>
            <ac:picMk id="7" creationId="{65E4D97F-3442-DE3E-67DF-85F85DB02F77}"/>
          </ac:picMkLst>
        </pc:picChg>
        <pc:picChg chg="add mod">
          <ac:chgData name="Makarova, Veronika" userId="b0c10a9c-8778-4015-980d-6554acae0b03" providerId="ADAL" clId="{DA2AD83E-1916-485D-8165-6E89563C23DF}" dt="2024-02-20T07:53:50.437" v="1462" actId="14100"/>
          <ac:picMkLst>
            <pc:docMk/>
            <pc:sldMk cId="2415927505" sldId="280"/>
            <ac:picMk id="19" creationId="{E7EE4087-DB5C-92FF-F747-B17102E3664B}"/>
          </ac:picMkLst>
        </pc:picChg>
      </pc:sldChg>
      <pc:sldChg chg="addSp delSp modSp new mod setBg setClrOvrMap">
        <pc:chgData name="Makarova, Veronika" userId="b0c10a9c-8778-4015-980d-6554acae0b03" providerId="ADAL" clId="{DA2AD83E-1916-485D-8165-6E89563C23DF}" dt="2024-02-20T07:55:52.683" v="1472" actId="1076"/>
        <pc:sldMkLst>
          <pc:docMk/>
          <pc:sldMk cId="1229932352" sldId="281"/>
        </pc:sldMkLst>
        <pc:spChg chg="mod">
          <ac:chgData name="Makarova, Veronika" userId="b0c10a9c-8778-4015-980d-6554acae0b03" providerId="ADAL" clId="{DA2AD83E-1916-485D-8165-6E89563C23DF}" dt="2024-02-20T07:55:01.180" v="1464" actId="26606"/>
          <ac:spMkLst>
            <pc:docMk/>
            <pc:sldMk cId="1229932352" sldId="281"/>
            <ac:spMk id="2" creationId="{0ED6861A-250E-8DD7-CDF5-F685EB9D65A9}"/>
          </ac:spMkLst>
        </pc:spChg>
        <pc:spChg chg="del">
          <ac:chgData name="Makarova, Veronika" userId="b0c10a9c-8778-4015-980d-6554acae0b03" providerId="ADAL" clId="{DA2AD83E-1916-485D-8165-6E89563C23DF}" dt="2024-02-20T07:55:01.180" v="1464" actId="26606"/>
          <ac:spMkLst>
            <pc:docMk/>
            <pc:sldMk cId="1229932352" sldId="281"/>
            <ac:spMk id="3" creationId="{9224DD54-9AE3-F91D-72ED-CD9BBA19BF42}"/>
          </ac:spMkLst>
        </pc:spChg>
        <pc:spChg chg="add mod">
          <ac:chgData name="Makarova, Veronika" userId="b0c10a9c-8778-4015-980d-6554acae0b03" providerId="ADAL" clId="{DA2AD83E-1916-485D-8165-6E89563C23DF}" dt="2024-02-20T07:55:52.683" v="1472" actId="1076"/>
          <ac:spMkLst>
            <pc:docMk/>
            <pc:sldMk cId="1229932352" sldId="281"/>
            <ac:spMk id="6" creationId="{5E408768-E319-F404-703A-D442B407DAA9}"/>
          </ac:spMkLst>
        </pc:spChg>
        <pc:spChg chg="add">
          <ac:chgData name="Makarova, Veronika" userId="b0c10a9c-8778-4015-980d-6554acae0b03" providerId="ADAL" clId="{DA2AD83E-1916-485D-8165-6E89563C23DF}" dt="2024-02-20T07:55:01.180" v="1464" actId="26606"/>
          <ac:spMkLst>
            <pc:docMk/>
            <pc:sldMk cId="1229932352" sldId="281"/>
            <ac:spMk id="12" creationId="{73C0A186-7444-4460-9C37-532E7671E99E}"/>
          </ac:spMkLst>
        </pc:spChg>
        <pc:spChg chg="add">
          <ac:chgData name="Makarova, Veronika" userId="b0c10a9c-8778-4015-980d-6554acae0b03" providerId="ADAL" clId="{DA2AD83E-1916-485D-8165-6E89563C23DF}" dt="2024-02-20T07:55:01.180" v="1464" actId="26606"/>
          <ac:spMkLst>
            <pc:docMk/>
            <pc:sldMk cId="1229932352" sldId="281"/>
            <ac:spMk id="18" creationId="{029C0D00-401D-42B7-94D8-008C7DAA8E80}"/>
          </ac:spMkLst>
        </pc:spChg>
        <pc:grpChg chg="add">
          <ac:chgData name="Makarova, Veronika" userId="b0c10a9c-8778-4015-980d-6554acae0b03" providerId="ADAL" clId="{DA2AD83E-1916-485D-8165-6E89563C23DF}" dt="2024-02-20T07:55:01.180" v="1464" actId="26606"/>
          <ac:grpSpMkLst>
            <pc:docMk/>
            <pc:sldMk cId="1229932352" sldId="281"/>
            <ac:grpSpMk id="8" creationId="{93E10248-AF0E-477D-B4D2-47C02CE4E353}"/>
          </ac:grpSpMkLst>
        </pc:grpChg>
        <pc:grpChg chg="add">
          <ac:chgData name="Makarova, Veronika" userId="b0c10a9c-8778-4015-980d-6554acae0b03" providerId="ADAL" clId="{DA2AD83E-1916-485D-8165-6E89563C23DF}" dt="2024-02-20T07:55:01.180" v="1464" actId="26606"/>
          <ac:grpSpMkLst>
            <pc:docMk/>
            <pc:sldMk cId="1229932352" sldId="281"/>
            <ac:grpSpMk id="14" creationId="{5F72ECA3-2A46-4A5A-8330-12F7E22105BD}"/>
          </ac:grpSpMkLst>
        </pc:grpChg>
        <pc:picChg chg="add mod">
          <ac:chgData name="Makarova, Veronika" userId="b0c10a9c-8778-4015-980d-6554acae0b03" providerId="ADAL" clId="{DA2AD83E-1916-485D-8165-6E89563C23DF}" dt="2024-02-20T07:55:41.858" v="1471" actId="14100"/>
          <ac:picMkLst>
            <pc:docMk/>
            <pc:sldMk cId="1229932352" sldId="281"/>
            <ac:picMk id="5" creationId="{AA24CBB0-590A-257A-3DFE-386896630AAC}"/>
          </ac:picMkLst>
        </pc:picChg>
      </pc:sldChg>
      <pc:sldChg chg="addSp delSp modSp new mod setBg setClrOvrMap">
        <pc:chgData name="Makarova, Veronika" userId="b0c10a9c-8778-4015-980d-6554acae0b03" providerId="ADAL" clId="{DA2AD83E-1916-485D-8165-6E89563C23DF}" dt="2024-02-20T08:00:18.824" v="1553" actId="14100"/>
        <pc:sldMkLst>
          <pc:docMk/>
          <pc:sldMk cId="1768380589" sldId="282"/>
        </pc:sldMkLst>
        <pc:spChg chg="del mod">
          <ac:chgData name="Makarova, Veronika" userId="b0c10a9c-8778-4015-980d-6554acae0b03" providerId="ADAL" clId="{DA2AD83E-1916-485D-8165-6E89563C23DF}" dt="2024-02-20T07:57:05.035" v="1476" actId="478"/>
          <ac:spMkLst>
            <pc:docMk/>
            <pc:sldMk cId="1768380589" sldId="282"/>
            <ac:spMk id="2" creationId="{AFC7B45E-4D4E-B8F8-FF9E-C754F44BFB06}"/>
          </ac:spMkLst>
        </pc:spChg>
        <pc:spChg chg="del">
          <ac:chgData name="Makarova, Veronika" userId="b0c10a9c-8778-4015-980d-6554acae0b03" providerId="ADAL" clId="{DA2AD83E-1916-485D-8165-6E89563C23DF}" dt="2024-02-20T07:56:06.490" v="1474" actId="26606"/>
          <ac:spMkLst>
            <pc:docMk/>
            <pc:sldMk cId="1768380589" sldId="282"/>
            <ac:spMk id="3" creationId="{043A8955-C889-D131-7B3B-9627D04E0E43}"/>
          </ac:spMkLst>
        </pc:spChg>
        <pc:spChg chg="add mod">
          <ac:chgData name="Makarova, Veronika" userId="b0c10a9c-8778-4015-980d-6554acae0b03" providerId="ADAL" clId="{DA2AD83E-1916-485D-8165-6E89563C23DF}" dt="2024-02-20T08:00:18.824" v="1553" actId="14100"/>
          <ac:spMkLst>
            <pc:docMk/>
            <pc:sldMk cId="1768380589" sldId="282"/>
            <ac:spMk id="4" creationId="{5BDF256D-BF16-C464-BE9E-2EA413601B36}"/>
          </ac:spMkLst>
        </pc:spChg>
        <pc:spChg chg="add">
          <ac:chgData name="Makarova, Veronika" userId="b0c10a9c-8778-4015-980d-6554acae0b03" providerId="ADAL" clId="{DA2AD83E-1916-485D-8165-6E89563C23DF}" dt="2024-02-20T07:56:06.490" v="1474" actId="26606"/>
          <ac:spMkLst>
            <pc:docMk/>
            <pc:sldMk cId="1768380589" sldId="282"/>
            <ac:spMk id="12" creationId="{73C0A186-7444-4460-9C37-532E7671E99E}"/>
          </ac:spMkLst>
        </pc:spChg>
        <pc:spChg chg="add">
          <ac:chgData name="Makarova, Veronika" userId="b0c10a9c-8778-4015-980d-6554acae0b03" providerId="ADAL" clId="{DA2AD83E-1916-485D-8165-6E89563C23DF}" dt="2024-02-20T07:56:06.490" v="1474" actId="26606"/>
          <ac:spMkLst>
            <pc:docMk/>
            <pc:sldMk cId="1768380589" sldId="282"/>
            <ac:spMk id="18" creationId="{029C0D00-401D-42B7-94D8-008C7DAA8E80}"/>
          </ac:spMkLst>
        </pc:spChg>
        <pc:grpChg chg="add">
          <ac:chgData name="Makarova, Veronika" userId="b0c10a9c-8778-4015-980d-6554acae0b03" providerId="ADAL" clId="{DA2AD83E-1916-485D-8165-6E89563C23DF}" dt="2024-02-20T07:56:06.490" v="1474" actId="26606"/>
          <ac:grpSpMkLst>
            <pc:docMk/>
            <pc:sldMk cId="1768380589" sldId="282"/>
            <ac:grpSpMk id="8" creationId="{93E10248-AF0E-477D-B4D2-47C02CE4E353}"/>
          </ac:grpSpMkLst>
        </pc:grpChg>
        <pc:grpChg chg="add">
          <ac:chgData name="Makarova, Veronika" userId="b0c10a9c-8778-4015-980d-6554acae0b03" providerId="ADAL" clId="{DA2AD83E-1916-485D-8165-6E89563C23DF}" dt="2024-02-20T07:56:06.490" v="1474" actId="26606"/>
          <ac:grpSpMkLst>
            <pc:docMk/>
            <pc:sldMk cId="1768380589" sldId="282"/>
            <ac:grpSpMk id="14" creationId="{5F72ECA3-2A46-4A5A-8330-12F7E22105BD}"/>
          </ac:grpSpMkLst>
        </pc:grpChg>
      </pc:sldChg>
      <pc:sldChg chg="addSp delSp modSp new mod setBg setClrOvrMap">
        <pc:chgData name="Makarova, Veronika" userId="b0c10a9c-8778-4015-980d-6554acae0b03" providerId="ADAL" clId="{DA2AD83E-1916-485D-8165-6E89563C23DF}" dt="2024-02-20T08:02:45.064" v="1565" actId="14100"/>
        <pc:sldMkLst>
          <pc:docMk/>
          <pc:sldMk cId="158440903" sldId="283"/>
        </pc:sldMkLst>
        <pc:spChg chg="del mod">
          <ac:chgData name="Makarova, Veronika" userId="b0c10a9c-8778-4015-980d-6554acae0b03" providerId="ADAL" clId="{DA2AD83E-1916-485D-8165-6E89563C23DF}" dt="2024-02-20T08:02:15.190" v="1562" actId="478"/>
          <ac:spMkLst>
            <pc:docMk/>
            <pc:sldMk cId="158440903" sldId="283"/>
            <ac:spMk id="2" creationId="{434E86AD-49F3-5E3B-B401-5A563330477F}"/>
          </ac:spMkLst>
        </pc:spChg>
        <pc:spChg chg="del">
          <ac:chgData name="Makarova, Veronika" userId="b0c10a9c-8778-4015-980d-6554acae0b03" providerId="ADAL" clId="{DA2AD83E-1916-485D-8165-6E89563C23DF}" dt="2024-02-20T08:01:39.604" v="1555" actId="26606"/>
          <ac:spMkLst>
            <pc:docMk/>
            <pc:sldMk cId="158440903" sldId="283"/>
            <ac:spMk id="3" creationId="{181AAAB2-0F53-90AD-655A-B68722A319E2}"/>
          </ac:spMkLst>
        </pc:spChg>
        <pc:spChg chg="add mod">
          <ac:chgData name="Makarova, Veronika" userId="b0c10a9c-8778-4015-980d-6554acae0b03" providerId="ADAL" clId="{DA2AD83E-1916-485D-8165-6E89563C23DF}" dt="2024-02-20T08:02:10.985" v="1561" actId="27636"/>
          <ac:spMkLst>
            <pc:docMk/>
            <pc:sldMk cId="158440903" sldId="283"/>
            <ac:spMk id="5" creationId="{06E2E3B3-E0E3-9CCA-FB37-6B08EF362334}"/>
          </ac:spMkLst>
        </pc:spChg>
        <pc:spChg chg="add">
          <ac:chgData name="Makarova, Veronika" userId="b0c10a9c-8778-4015-980d-6554acae0b03" providerId="ADAL" clId="{DA2AD83E-1916-485D-8165-6E89563C23DF}" dt="2024-02-20T08:01:39.604" v="1555" actId="26606"/>
          <ac:spMkLst>
            <pc:docMk/>
            <pc:sldMk cId="158440903" sldId="283"/>
            <ac:spMk id="12" creationId="{73C0A186-7444-4460-9C37-532E7671E99E}"/>
          </ac:spMkLst>
        </pc:spChg>
        <pc:spChg chg="add">
          <ac:chgData name="Makarova, Veronika" userId="b0c10a9c-8778-4015-980d-6554acae0b03" providerId="ADAL" clId="{DA2AD83E-1916-485D-8165-6E89563C23DF}" dt="2024-02-20T08:01:39.604" v="1555" actId="26606"/>
          <ac:spMkLst>
            <pc:docMk/>
            <pc:sldMk cId="158440903" sldId="283"/>
            <ac:spMk id="18" creationId="{029C0D00-401D-42B7-94D8-008C7DAA8E80}"/>
          </ac:spMkLst>
        </pc:spChg>
        <pc:grpChg chg="add">
          <ac:chgData name="Makarova, Veronika" userId="b0c10a9c-8778-4015-980d-6554acae0b03" providerId="ADAL" clId="{DA2AD83E-1916-485D-8165-6E89563C23DF}" dt="2024-02-20T08:01:39.604" v="1555" actId="26606"/>
          <ac:grpSpMkLst>
            <pc:docMk/>
            <pc:sldMk cId="158440903" sldId="283"/>
            <ac:grpSpMk id="8" creationId="{93E10248-AF0E-477D-B4D2-47C02CE4E353}"/>
          </ac:grpSpMkLst>
        </pc:grpChg>
        <pc:grpChg chg="add">
          <ac:chgData name="Makarova, Veronika" userId="b0c10a9c-8778-4015-980d-6554acae0b03" providerId="ADAL" clId="{DA2AD83E-1916-485D-8165-6E89563C23DF}" dt="2024-02-20T08:01:39.604" v="1555" actId="26606"/>
          <ac:grpSpMkLst>
            <pc:docMk/>
            <pc:sldMk cId="158440903" sldId="283"/>
            <ac:grpSpMk id="14" creationId="{5F72ECA3-2A46-4A5A-8330-12F7E22105BD}"/>
          </ac:grpSpMkLst>
        </pc:grpChg>
        <pc:graphicFrameChg chg="add mod">
          <ac:chgData name="Makarova, Veronika" userId="b0c10a9c-8778-4015-980d-6554acae0b03" providerId="ADAL" clId="{DA2AD83E-1916-485D-8165-6E89563C23DF}" dt="2024-02-20T08:01:59.248" v="1558"/>
          <ac:graphicFrameMkLst>
            <pc:docMk/>
            <pc:sldMk cId="158440903" sldId="283"/>
            <ac:graphicFrameMk id="4" creationId="{F5B28C3C-42C0-DA7A-AFFB-2EAF7EA5BA28}"/>
          </ac:graphicFrameMkLst>
        </pc:graphicFrameChg>
        <pc:picChg chg="add mod">
          <ac:chgData name="Makarova, Veronika" userId="b0c10a9c-8778-4015-980d-6554acae0b03" providerId="ADAL" clId="{DA2AD83E-1916-485D-8165-6E89563C23DF}" dt="2024-02-20T08:02:45.064" v="1565" actId="14100"/>
          <ac:picMkLst>
            <pc:docMk/>
            <pc:sldMk cId="158440903" sldId="283"/>
            <ac:picMk id="7" creationId="{B7054372-D7F5-8DEC-AFC5-8664E49484E0}"/>
          </ac:picMkLst>
        </pc:picChg>
      </pc:sldChg>
      <pc:sldChg chg="addSp delSp modSp new mod setBg setClrOvrMap">
        <pc:chgData name="Makarova, Veronika" userId="b0c10a9c-8778-4015-980d-6554acae0b03" providerId="ADAL" clId="{DA2AD83E-1916-485D-8165-6E89563C23DF}" dt="2024-02-20T08:04:45.925" v="1581" actId="27636"/>
        <pc:sldMkLst>
          <pc:docMk/>
          <pc:sldMk cId="522015148" sldId="284"/>
        </pc:sldMkLst>
        <pc:spChg chg="del mod">
          <ac:chgData name="Makarova, Veronika" userId="b0c10a9c-8778-4015-980d-6554acae0b03" providerId="ADAL" clId="{DA2AD83E-1916-485D-8165-6E89563C23DF}" dt="2024-02-20T08:04:01.723" v="1569" actId="478"/>
          <ac:spMkLst>
            <pc:docMk/>
            <pc:sldMk cId="522015148" sldId="284"/>
            <ac:spMk id="2" creationId="{722C3C29-40DA-3045-355A-E0519B9342F0}"/>
          </ac:spMkLst>
        </pc:spChg>
        <pc:spChg chg="del">
          <ac:chgData name="Makarova, Veronika" userId="b0c10a9c-8778-4015-980d-6554acae0b03" providerId="ADAL" clId="{DA2AD83E-1916-485D-8165-6E89563C23DF}" dt="2024-02-20T08:03:51.250" v="1567" actId="26606"/>
          <ac:spMkLst>
            <pc:docMk/>
            <pc:sldMk cId="522015148" sldId="284"/>
            <ac:spMk id="3" creationId="{DCC47E9F-DC81-C797-8F3F-385F8D21FB32}"/>
          </ac:spMkLst>
        </pc:spChg>
        <pc:spChg chg="add mod">
          <ac:chgData name="Makarova, Veronika" userId="b0c10a9c-8778-4015-980d-6554acae0b03" providerId="ADAL" clId="{DA2AD83E-1916-485D-8165-6E89563C23DF}" dt="2024-02-20T08:04:45.925" v="1581" actId="27636"/>
          <ac:spMkLst>
            <pc:docMk/>
            <pc:sldMk cId="522015148" sldId="284"/>
            <ac:spMk id="4" creationId="{95D0791C-4679-7969-E0B9-3BF8B50932BB}"/>
          </ac:spMkLst>
        </pc:spChg>
        <pc:spChg chg="add mod">
          <ac:chgData name="Makarova, Veronika" userId="b0c10a9c-8778-4015-980d-6554acae0b03" providerId="ADAL" clId="{DA2AD83E-1916-485D-8165-6E89563C23DF}" dt="2024-02-20T08:04:05.440" v="1571"/>
          <ac:spMkLst>
            <pc:docMk/>
            <pc:sldMk cId="522015148" sldId="284"/>
            <ac:spMk id="5" creationId="{00F5AB9B-517B-F27B-6C55-BCD859D22E87}"/>
          </ac:spMkLst>
        </pc:spChg>
        <pc:spChg chg="add">
          <ac:chgData name="Makarova, Veronika" userId="b0c10a9c-8778-4015-980d-6554acae0b03" providerId="ADAL" clId="{DA2AD83E-1916-485D-8165-6E89563C23DF}" dt="2024-02-20T08:03:51.250" v="1567" actId="26606"/>
          <ac:spMkLst>
            <pc:docMk/>
            <pc:sldMk cId="522015148" sldId="284"/>
            <ac:spMk id="12" creationId="{73C0A186-7444-4460-9C37-532E7671E99E}"/>
          </ac:spMkLst>
        </pc:spChg>
        <pc:spChg chg="add">
          <ac:chgData name="Makarova, Veronika" userId="b0c10a9c-8778-4015-980d-6554acae0b03" providerId="ADAL" clId="{DA2AD83E-1916-485D-8165-6E89563C23DF}" dt="2024-02-20T08:03:51.250" v="1567" actId="26606"/>
          <ac:spMkLst>
            <pc:docMk/>
            <pc:sldMk cId="522015148" sldId="284"/>
            <ac:spMk id="18" creationId="{029C0D00-401D-42B7-94D8-008C7DAA8E80}"/>
          </ac:spMkLst>
        </pc:spChg>
        <pc:grpChg chg="add">
          <ac:chgData name="Makarova, Veronika" userId="b0c10a9c-8778-4015-980d-6554acae0b03" providerId="ADAL" clId="{DA2AD83E-1916-485D-8165-6E89563C23DF}" dt="2024-02-20T08:03:51.250" v="1567" actId="26606"/>
          <ac:grpSpMkLst>
            <pc:docMk/>
            <pc:sldMk cId="522015148" sldId="284"/>
            <ac:grpSpMk id="8" creationId="{93E10248-AF0E-477D-B4D2-47C02CE4E353}"/>
          </ac:grpSpMkLst>
        </pc:grpChg>
        <pc:grpChg chg="add">
          <ac:chgData name="Makarova, Veronika" userId="b0c10a9c-8778-4015-980d-6554acae0b03" providerId="ADAL" clId="{DA2AD83E-1916-485D-8165-6E89563C23DF}" dt="2024-02-20T08:03:51.250" v="1567" actId="26606"/>
          <ac:grpSpMkLst>
            <pc:docMk/>
            <pc:sldMk cId="522015148" sldId="284"/>
            <ac:grpSpMk id="14" creationId="{5F72ECA3-2A46-4A5A-8330-12F7E22105BD}"/>
          </ac:grpSpMkLst>
        </pc:grpChg>
      </pc:sldChg>
      <pc:sldChg chg="addSp delSp modSp new mod setBg setClrOvrMap">
        <pc:chgData name="Makarova, Veronika" userId="b0c10a9c-8778-4015-980d-6554acae0b03" providerId="ADAL" clId="{DA2AD83E-1916-485D-8165-6E89563C23DF}" dt="2024-02-20T08:08:53.621" v="1611" actId="14100"/>
        <pc:sldMkLst>
          <pc:docMk/>
          <pc:sldMk cId="921033942" sldId="285"/>
        </pc:sldMkLst>
        <pc:spChg chg="del mod">
          <ac:chgData name="Makarova, Veronika" userId="b0c10a9c-8778-4015-980d-6554acae0b03" providerId="ADAL" clId="{DA2AD83E-1916-485D-8165-6E89563C23DF}" dt="2024-02-20T08:05:46.175" v="1587" actId="478"/>
          <ac:spMkLst>
            <pc:docMk/>
            <pc:sldMk cId="921033942" sldId="285"/>
            <ac:spMk id="2" creationId="{FF026F3E-809F-E106-2DF9-B68451322CC9}"/>
          </ac:spMkLst>
        </pc:spChg>
        <pc:spChg chg="del">
          <ac:chgData name="Makarova, Veronika" userId="b0c10a9c-8778-4015-980d-6554acae0b03" providerId="ADAL" clId="{DA2AD83E-1916-485D-8165-6E89563C23DF}" dt="2024-02-20T08:05:19.326" v="1583" actId="26606"/>
          <ac:spMkLst>
            <pc:docMk/>
            <pc:sldMk cId="921033942" sldId="285"/>
            <ac:spMk id="3" creationId="{8A5C008F-4AE2-E5D1-359C-57D817BFF48E}"/>
          </ac:spMkLst>
        </pc:spChg>
        <pc:spChg chg="add mod">
          <ac:chgData name="Makarova, Veronika" userId="b0c10a9c-8778-4015-980d-6554acae0b03" providerId="ADAL" clId="{DA2AD83E-1916-485D-8165-6E89563C23DF}" dt="2024-02-20T08:05:57.153" v="1595" actId="20577"/>
          <ac:spMkLst>
            <pc:docMk/>
            <pc:sldMk cId="921033942" sldId="285"/>
            <ac:spMk id="4" creationId="{F3164488-F810-57E8-0816-F527CACB3E58}"/>
          </ac:spMkLst>
        </pc:spChg>
        <pc:spChg chg="add">
          <ac:chgData name="Makarova, Veronika" userId="b0c10a9c-8778-4015-980d-6554acae0b03" providerId="ADAL" clId="{DA2AD83E-1916-485D-8165-6E89563C23DF}" dt="2024-02-20T08:05:19.326" v="1583" actId="26606"/>
          <ac:spMkLst>
            <pc:docMk/>
            <pc:sldMk cId="921033942" sldId="285"/>
            <ac:spMk id="12" creationId="{73C0A186-7444-4460-9C37-532E7671E99E}"/>
          </ac:spMkLst>
        </pc:spChg>
        <pc:spChg chg="add">
          <ac:chgData name="Makarova, Veronika" userId="b0c10a9c-8778-4015-980d-6554acae0b03" providerId="ADAL" clId="{DA2AD83E-1916-485D-8165-6E89563C23DF}" dt="2024-02-20T08:05:19.326" v="1583" actId="26606"/>
          <ac:spMkLst>
            <pc:docMk/>
            <pc:sldMk cId="921033942" sldId="285"/>
            <ac:spMk id="18" creationId="{029C0D00-401D-42B7-94D8-008C7DAA8E80}"/>
          </ac:spMkLst>
        </pc:spChg>
        <pc:grpChg chg="add">
          <ac:chgData name="Makarova, Veronika" userId="b0c10a9c-8778-4015-980d-6554acae0b03" providerId="ADAL" clId="{DA2AD83E-1916-485D-8165-6E89563C23DF}" dt="2024-02-20T08:05:19.326" v="1583" actId="26606"/>
          <ac:grpSpMkLst>
            <pc:docMk/>
            <pc:sldMk cId="921033942" sldId="285"/>
            <ac:grpSpMk id="8" creationId="{93E10248-AF0E-477D-B4D2-47C02CE4E353}"/>
          </ac:grpSpMkLst>
        </pc:grpChg>
        <pc:grpChg chg="add">
          <ac:chgData name="Makarova, Veronika" userId="b0c10a9c-8778-4015-980d-6554acae0b03" providerId="ADAL" clId="{DA2AD83E-1916-485D-8165-6E89563C23DF}" dt="2024-02-20T08:05:19.326" v="1583" actId="26606"/>
          <ac:grpSpMkLst>
            <pc:docMk/>
            <pc:sldMk cId="921033942" sldId="285"/>
            <ac:grpSpMk id="14" creationId="{5F72ECA3-2A46-4A5A-8330-12F7E22105BD}"/>
          </ac:grpSpMkLst>
        </pc:grpChg>
        <pc:graphicFrameChg chg="add del mod">
          <ac:chgData name="Makarova, Veronika" userId="b0c10a9c-8778-4015-980d-6554acae0b03" providerId="ADAL" clId="{DA2AD83E-1916-485D-8165-6E89563C23DF}" dt="2024-02-20T08:06:16.007" v="1598" actId="478"/>
          <ac:graphicFrameMkLst>
            <pc:docMk/>
            <pc:sldMk cId="921033942" sldId="285"/>
            <ac:graphicFrameMk id="5" creationId="{ECB7BDE3-7740-BA1E-0619-AA28E49CD6BD}"/>
          </ac:graphicFrameMkLst>
        </pc:graphicFrameChg>
        <pc:picChg chg="add mod">
          <ac:chgData name="Makarova, Veronika" userId="b0c10a9c-8778-4015-980d-6554acae0b03" providerId="ADAL" clId="{DA2AD83E-1916-485D-8165-6E89563C23DF}" dt="2024-02-20T08:08:45.810" v="1610" actId="1076"/>
          <ac:picMkLst>
            <pc:docMk/>
            <pc:sldMk cId="921033942" sldId="285"/>
            <ac:picMk id="7" creationId="{F703188D-0336-38B5-34FB-3B60ADECA050}"/>
          </ac:picMkLst>
        </pc:picChg>
        <pc:picChg chg="add mod">
          <ac:chgData name="Makarova, Veronika" userId="b0c10a9c-8778-4015-980d-6554acae0b03" providerId="ADAL" clId="{DA2AD83E-1916-485D-8165-6E89563C23DF}" dt="2024-02-20T08:08:53.621" v="1611" actId="14100"/>
          <ac:picMkLst>
            <pc:docMk/>
            <pc:sldMk cId="921033942" sldId="285"/>
            <ac:picMk id="13" creationId="{E7F18B4F-2995-61E9-C747-EB863A4E5DC4}"/>
          </ac:picMkLst>
        </pc:picChg>
      </pc:sldChg>
      <pc:sldChg chg="addSp delSp modSp new mod setBg setClrOvrMap">
        <pc:chgData name="Makarova, Veronika" userId="b0c10a9c-8778-4015-980d-6554acae0b03" providerId="ADAL" clId="{DA2AD83E-1916-485D-8165-6E89563C23DF}" dt="2024-02-20T08:11:13.261" v="1619" actId="1076"/>
        <pc:sldMkLst>
          <pc:docMk/>
          <pc:sldMk cId="3088673574" sldId="286"/>
        </pc:sldMkLst>
        <pc:spChg chg="del mod">
          <ac:chgData name="Makarova, Veronika" userId="b0c10a9c-8778-4015-980d-6554acae0b03" providerId="ADAL" clId="{DA2AD83E-1916-485D-8165-6E89563C23DF}" dt="2024-02-20T08:09:54.181" v="1615" actId="478"/>
          <ac:spMkLst>
            <pc:docMk/>
            <pc:sldMk cId="3088673574" sldId="286"/>
            <ac:spMk id="2" creationId="{B34F123E-A152-8F48-EDC0-B809FF148370}"/>
          </ac:spMkLst>
        </pc:spChg>
        <pc:spChg chg="del">
          <ac:chgData name="Makarova, Veronika" userId="b0c10a9c-8778-4015-980d-6554acae0b03" providerId="ADAL" clId="{DA2AD83E-1916-485D-8165-6E89563C23DF}" dt="2024-02-20T08:09:34.939" v="1613" actId="26606"/>
          <ac:spMkLst>
            <pc:docMk/>
            <pc:sldMk cId="3088673574" sldId="286"/>
            <ac:spMk id="3" creationId="{78384BA0-FE77-B359-A729-2E460CA61C14}"/>
          </ac:spMkLst>
        </pc:spChg>
        <pc:spChg chg="add mod">
          <ac:chgData name="Makarova, Veronika" userId="b0c10a9c-8778-4015-980d-6554acae0b03" providerId="ADAL" clId="{DA2AD83E-1916-485D-8165-6E89563C23DF}" dt="2024-02-20T08:09:42.094" v="1614"/>
          <ac:spMkLst>
            <pc:docMk/>
            <pc:sldMk cId="3088673574" sldId="286"/>
            <ac:spMk id="4" creationId="{B92D7AE7-406B-DE5B-19F0-73861F63EA7E}"/>
          </ac:spMkLst>
        </pc:spChg>
        <pc:spChg chg="add">
          <ac:chgData name="Makarova, Veronika" userId="b0c10a9c-8778-4015-980d-6554acae0b03" providerId="ADAL" clId="{DA2AD83E-1916-485D-8165-6E89563C23DF}" dt="2024-02-20T08:09:34.939" v="1613" actId="26606"/>
          <ac:spMkLst>
            <pc:docMk/>
            <pc:sldMk cId="3088673574" sldId="286"/>
            <ac:spMk id="12" creationId="{73C0A186-7444-4460-9C37-532E7671E99E}"/>
          </ac:spMkLst>
        </pc:spChg>
        <pc:spChg chg="add">
          <ac:chgData name="Makarova, Veronika" userId="b0c10a9c-8778-4015-980d-6554acae0b03" providerId="ADAL" clId="{DA2AD83E-1916-485D-8165-6E89563C23DF}" dt="2024-02-20T08:09:34.939" v="1613" actId="26606"/>
          <ac:spMkLst>
            <pc:docMk/>
            <pc:sldMk cId="3088673574" sldId="286"/>
            <ac:spMk id="18" creationId="{029C0D00-401D-42B7-94D8-008C7DAA8E80}"/>
          </ac:spMkLst>
        </pc:spChg>
        <pc:grpChg chg="add">
          <ac:chgData name="Makarova, Veronika" userId="b0c10a9c-8778-4015-980d-6554acae0b03" providerId="ADAL" clId="{DA2AD83E-1916-485D-8165-6E89563C23DF}" dt="2024-02-20T08:09:34.939" v="1613" actId="26606"/>
          <ac:grpSpMkLst>
            <pc:docMk/>
            <pc:sldMk cId="3088673574" sldId="286"/>
            <ac:grpSpMk id="8" creationId="{93E10248-AF0E-477D-B4D2-47C02CE4E353}"/>
          </ac:grpSpMkLst>
        </pc:grpChg>
        <pc:grpChg chg="add">
          <ac:chgData name="Makarova, Veronika" userId="b0c10a9c-8778-4015-980d-6554acae0b03" providerId="ADAL" clId="{DA2AD83E-1916-485D-8165-6E89563C23DF}" dt="2024-02-20T08:09:34.939" v="1613" actId="26606"/>
          <ac:grpSpMkLst>
            <pc:docMk/>
            <pc:sldMk cId="3088673574" sldId="286"/>
            <ac:grpSpMk id="14" creationId="{5F72ECA3-2A46-4A5A-8330-12F7E22105BD}"/>
          </ac:grpSpMkLst>
        </pc:grpChg>
        <pc:picChg chg="add mod">
          <ac:chgData name="Makarova, Veronika" userId="b0c10a9c-8778-4015-980d-6554acae0b03" providerId="ADAL" clId="{DA2AD83E-1916-485D-8165-6E89563C23DF}" dt="2024-02-20T08:10:26.672" v="1617" actId="1076"/>
          <ac:picMkLst>
            <pc:docMk/>
            <pc:sldMk cId="3088673574" sldId="286"/>
            <ac:picMk id="6" creationId="{B71CB867-6AB3-2F53-8F2E-4733776079AC}"/>
          </ac:picMkLst>
        </pc:picChg>
        <pc:picChg chg="add mod">
          <ac:chgData name="Makarova, Veronika" userId="b0c10a9c-8778-4015-980d-6554acae0b03" providerId="ADAL" clId="{DA2AD83E-1916-485D-8165-6E89563C23DF}" dt="2024-02-20T08:11:13.261" v="1619" actId="1076"/>
          <ac:picMkLst>
            <pc:docMk/>
            <pc:sldMk cId="3088673574" sldId="286"/>
            <ac:picMk id="11" creationId="{9BBA722C-11EC-038E-F8A4-A906B449BC8F}"/>
          </ac:picMkLst>
        </pc:picChg>
      </pc:sldChg>
      <pc:sldChg chg="addSp delSp modSp new mod ord setBg setClrOvrMap">
        <pc:chgData name="Makarova, Veronika" userId="b0c10a9c-8778-4015-980d-6554acae0b03" providerId="ADAL" clId="{DA2AD83E-1916-485D-8165-6E89563C23DF}" dt="2024-02-20T08:55:14.390" v="3072" actId="20577"/>
        <pc:sldMkLst>
          <pc:docMk/>
          <pc:sldMk cId="2059392335" sldId="287"/>
        </pc:sldMkLst>
        <pc:spChg chg="del mod">
          <ac:chgData name="Makarova, Veronika" userId="b0c10a9c-8778-4015-980d-6554acae0b03" providerId="ADAL" clId="{DA2AD83E-1916-485D-8165-6E89563C23DF}" dt="2024-02-20T08:15:48.113" v="1865" actId="478"/>
          <ac:spMkLst>
            <pc:docMk/>
            <pc:sldMk cId="2059392335" sldId="287"/>
            <ac:spMk id="2" creationId="{6EC15E74-2360-E69B-F1F4-D7DC6D3E09A4}"/>
          </ac:spMkLst>
        </pc:spChg>
        <pc:spChg chg="del">
          <ac:chgData name="Makarova, Veronika" userId="b0c10a9c-8778-4015-980d-6554acae0b03" providerId="ADAL" clId="{DA2AD83E-1916-485D-8165-6E89563C23DF}" dt="2024-02-20T08:15:44.153" v="1864" actId="26606"/>
          <ac:spMkLst>
            <pc:docMk/>
            <pc:sldMk cId="2059392335" sldId="287"/>
            <ac:spMk id="3" creationId="{2BF24112-DAF0-1A67-56C8-7E24E4DD9079}"/>
          </ac:spMkLst>
        </pc:spChg>
        <pc:spChg chg="add mod">
          <ac:chgData name="Makarova, Veronika" userId="b0c10a9c-8778-4015-980d-6554acae0b03" providerId="ADAL" clId="{DA2AD83E-1916-485D-8165-6E89563C23DF}" dt="2024-02-20T08:55:14.390" v="3072" actId="20577"/>
          <ac:spMkLst>
            <pc:docMk/>
            <pc:sldMk cId="2059392335" sldId="287"/>
            <ac:spMk id="4" creationId="{2F8F9969-88B4-6C4E-450C-683257878FE8}"/>
          </ac:spMkLst>
        </pc:spChg>
        <pc:spChg chg="add">
          <ac:chgData name="Makarova, Veronika" userId="b0c10a9c-8778-4015-980d-6554acae0b03" providerId="ADAL" clId="{DA2AD83E-1916-485D-8165-6E89563C23DF}" dt="2024-02-20T08:15:44.153" v="1864" actId="26606"/>
          <ac:spMkLst>
            <pc:docMk/>
            <pc:sldMk cId="2059392335" sldId="287"/>
            <ac:spMk id="12" creationId="{73C0A186-7444-4460-9C37-532E7671E99E}"/>
          </ac:spMkLst>
        </pc:spChg>
        <pc:spChg chg="add">
          <ac:chgData name="Makarova, Veronika" userId="b0c10a9c-8778-4015-980d-6554acae0b03" providerId="ADAL" clId="{DA2AD83E-1916-485D-8165-6E89563C23DF}" dt="2024-02-20T08:15:44.153" v="1864" actId="26606"/>
          <ac:spMkLst>
            <pc:docMk/>
            <pc:sldMk cId="2059392335" sldId="287"/>
            <ac:spMk id="18" creationId="{029C0D00-401D-42B7-94D8-008C7DAA8E80}"/>
          </ac:spMkLst>
        </pc:spChg>
        <pc:grpChg chg="add">
          <ac:chgData name="Makarova, Veronika" userId="b0c10a9c-8778-4015-980d-6554acae0b03" providerId="ADAL" clId="{DA2AD83E-1916-485D-8165-6E89563C23DF}" dt="2024-02-20T08:15:44.153" v="1864" actId="26606"/>
          <ac:grpSpMkLst>
            <pc:docMk/>
            <pc:sldMk cId="2059392335" sldId="287"/>
            <ac:grpSpMk id="8" creationId="{93E10248-AF0E-477D-B4D2-47C02CE4E353}"/>
          </ac:grpSpMkLst>
        </pc:grpChg>
        <pc:grpChg chg="add">
          <ac:chgData name="Makarova, Veronika" userId="b0c10a9c-8778-4015-980d-6554acae0b03" providerId="ADAL" clId="{DA2AD83E-1916-485D-8165-6E89563C23DF}" dt="2024-02-20T08:15:44.153" v="1864" actId="26606"/>
          <ac:grpSpMkLst>
            <pc:docMk/>
            <pc:sldMk cId="2059392335" sldId="287"/>
            <ac:grpSpMk id="14" creationId="{5F72ECA3-2A46-4A5A-8330-12F7E22105BD}"/>
          </ac:grpSpMkLst>
        </pc:grpChg>
      </pc:sldChg>
      <pc:sldChg chg="addSp delSp modSp add mod setBg setClrOvrMap delDesignElem">
        <pc:chgData name="Makarova, Veronika" userId="b0c10a9c-8778-4015-980d-6554acae0b03" providerId="ADAL" clId="{DA2AD83E-1916-485D-8165-6E89563C23DF}" dt="2024-02-20T09:29:32.105" v="4594" actId="2711"/>
        <pc:sldMkLst>
          <pc:docMk/>
          <pc:sldMk cId="2878233949" sldId="288"/>
        </pc:sldMkLst>
        <pc:spChg chg="mod">
          <ac:chgData name="Makarova, Veronika" userId="b0c10a9c-8778-4015-980d-6554acae0b03" providerId="ADAL" clId="{DA2AD83E-1916-485D-8165-6E89563C23DF}" dt="2024-02-20T08:46:29.275" v="3015" actId="1076"/>
          <ac:spMkLst>
            <pc:docMk/>
            <pc:sldMk cId="2878233949" sldId="288"/>
            <ac:spMk id="2" creationId="{D6C15918-CA6A-E732-E6E4-C75CEF728CEB}"/>
          </ac:spMkLst>
        </pc:spChg>
        <pc:spChg chg="add mod">
          <ac:chgData name="Makarova, Veronika" userId="b0c10a9c-8778-4015-980d-6554acae0b03" providerId="ADAL" clId="{DA2AD83E-1916-485D-8165-6E89563C23DF}" dt="2024-02-20T09:29:32.105" v="4594" actId="2711"/>
          <ac:spMkLst>
            <pc:docMk/>
            <pc:sldMk cId="2878233949" sldId="288"/>
            <ac:spMk id="3" creationId="{90FC7931-1588-A04C-B5B3-8BBB6AF0E14D}"/>
          </ac:spMkLst>
        </pc:spChg>
        <pc:spChg chg="del">
          <ac:chgData name="Makarova, Veronika" userId="b0c10a9c-8778-4015-980d-6554acae0b03" providerId="ADAL" clId="{DA2AD83E-1916-485D-8165-6E89563C23DF}" dt="2024-02-20T08:43:08.758" v="2978" actId="26606"/>
          <ac:spMkLst>
            <pc:docMk/>
            <pc:sldMk cId="2878233949" sldId="288"/>
            <ac:spMk id="4" creationId="{5CAFA78C-61F1-158B-567D-628F89C85342}"/>
          </ac:spMkLst>
        </pc:spChg>
        <pc:spChg chg="add">
          <ac:chgData name="Makarova, Veronika" userId="b0c10a9c-8778-4015-980d-6554acae0b03" providerId="ADAL" clId="{DA2AD83E-1916-485D-8165-6E89563C23DF}" dt="2024-02-20T08:43:08.758" v="2978" actId="26606"/>
          <ac:spMkLst>
            <pc:docMk/>
            <pc:sldMk cId="2878233949" sldId="288"/>
            <ac:spMk id="9" creationId="{F9ED434F-8767-46CC-B26B-5AF62FF01E66}"/>
          </ac:spMkLst>
        </pc:spChg>
        <pc:spChg chg="del">
          <ac:chgData name="Makarova, Veronika" userId="b0c10a9c-8778-4015-980d-6554acae0b03" providerId="ADAL" clId="{DA2AD83E-1916-485D-8165-6E89563C23DF}" dt="2024-02-20T08:42:51.011" v="2977"/>
          <ac:spMkLst>
            <pc:docMk/>
            <pc:sldMk cId="2878233949" sldId="288"/>
            <ac:spMk id="12" creationId="{73C0A186-7444-4460-9C37-532E7671E99E}"/>
          </ac:spMkLst>
        </pc:spChg>
        <pc:spChg chg="del">
          <ac:chgData name="Makarova, Veronika" userId="b0c10a9c-8778-4015-980d-6554acae0b03" providerId="ADAL" clId="{DA2AD83E-1916-485D-8165-6E89563C23DF}" dt="2024-02-20T08:42:51.011" v="2977"/>
          <ac:spMkLst>
            <pc:docMk/>
            <pc:sldMk cId="2878233949" sldId="288"/>
            <ac:spMk id="18" creationId="{029C0D00-401D-42B7-94D8-008C7DAA8E80}"/>
          </ac:spMkLst>
        </pc:spChg>
        <pc:grpChg chg="del">
          <ac:chgData name="Makarova, Veronika" userId="b0c10a9c-8778-4015-980d-6554acae0b03" providerId="ADAL" clId="{DA2AD83E-1916-485D-8165-6E89563C23DF}" dt="2024-02-20T08:42:51.011" v="2977"/>
          <ac:grpSpMkLst>
            <pc:docMk/>
            <pc:sldMk cId="2878233949" sldId="288"/>
            <ac:grpSpMk id="8" creationId="{93E10248-AF0E-477D-B4D2-47C02CE4E353}"/>
          </ac:grpSpMkLst>
        </pc:grpChg>
        <pc:grpChg chg="add">
          <ac:chgData name="Makarova, Veronika" userId="b0c10a9c-8778-4015-980d-6554acae0b03" providerId="ADAL" clId="{DA2AD83E-1916-485D-8165-6E89563C23DF}" dt="2024-02-20T08:43:08.758" v="2978" actId="26606"/>
          <ac:grpSpMkLst>
            <pc:docMk/>
            <pc:sldMk cId="2878233949" sldId="288"/>
            <ac:grpSpMk id="10" creationId="{2F448CB3-7B4F-45D7-B7C0-DF553DF61453}"/>
          </ac:grpSpMkLst>
        </pc:grpChg>
        <pc:grpChg chg="del">
          <ac:chgData name="Makarova, Veronika" userId="b0c10a9c-8778-4015-980d-6554acae0b03" providerId="ADAL" clId="{DA2AD83E-1916-485D-8165-6E89563C23DF}" dt="2024-02-20T08:42:51.011" v="2977"/>
          <ac:grpSpMkLst>
            <pc:docMk/>
            <pc:sldMk cId="2878233949" sldId="288"/>
            <ac:grpSpMk id="14" creationId="{5F72ECA3-2A46-4A5A-8330-12F7E22105BD}"/>
          </ac:grpSpMkLst>
        </pc:grpChg>
        <pc:graphicFrameChg chg="add del mod">
          <ac:chgData name="Makarova, Veronika" userId="b0c10a9c-8778-4015-980d-6554acae0b03" providerId="ADAL" clId="{DA2AD83E-1916-485D-8165-6E89563C23DF}" dt="2024-02-20T08:43:49.972" v="2993" actId="478"/>
          <ac:graphicFrameMkLst>
            <pc:docMk/>
            <pc:sldMk cId="2878233949" sldId="288"/>
            <ac:graphicFrameMk id="6" creationId="{3AECDC85-F749-41BD-E531-6F3D8C5182F6}"/>
          </ac:graphicFrameMkLst>
        </pc:graphicFrameChg>
      </pc:sldChg>
      <pc:sldChg chg="addSp delSp modSp add mod setBg setClrOvrMap delDesignElem">
        <pc:chgData name="Makarova, Veronika" userId="b0c10a9c-8778-4015-980d-6554acae0b03" providerId="ADAL" clId="{DA2AD83E-1916-485D-8165-6E89563C23DF}" dt="2024-02-20T09:17:19.638" v="3950" actId="6549"/>
        <pc:sldMkLst>
          <pc:docMk/>
          <pc:sldMk cId="2600697467" sldId="289"/>
        </pc:sldMkLst>
        <pc:spChg chg="mod">
          <ac:chgData name="Makarova, Veronika" userId="b0c10a9c-8778-4015-980d-6554acae0b03" providerId="ADAL" clId="{DA2AD83E-1916-485D-8165-6E89563C23DF}" dt="2024-02-20T09:17:19.638" v="3950" actId="6549"/>
          <ac:spMkLst>
            <pc:docMk/>
            <pc:sldMk cId="2600697467" sldId="289"/>
            <ac:spMk id="2" creationId="{D6C15918-CA6A-E732-E6E4-C75CEF728CEB}"/>
          </ac:spMkLst>
        </pc:spChg>
        <pc:spChg chg="del">
          <ac:chgData name="Makarova, Veronika" userId="b0c10a9c-8778-4015-980d-6554acae0b03" providerId="ADAL" clId="{DA2AD83E-1916-485D-8165-6E89563C23DF}" dt="2024-02-20T08:48:16.664" v="3020" actId="26606"/>
          <ac:spMkLst>
            <pc:docMk/>
            <pc:sldMk cId="2600697467" sldId="289"/>
            <ac:spMk id="4" creationId="{5CAFA78C-61F1-158B-567D-628F89C85342}"/>
          </ac:spMkLst>
        </pc:spChg>
        <pc:spChg chg="add">
          <ac:chgData name="Makarova, Veronika" userId="b0c10a9c-8778-4015-980d-6554acae0b03" providerId="ADAL" clId="{DA2AD83E-1916-485D-8165-6E89563C23DF}" dt="2024-02-20T08:48:16.664" v="3020" actId="26606"/>
          <ac:spMkLst>
            <pc:docMk/>
            <pc:sldMk cId="2600697467" sldId="289"/>
            <ac:spMk id="9" creationId="{F9ED434F-8767-46CC-B26B-5AF62FF01E66}"/>
          </ac:spMkLst>
        </pc:spChg>
        <pc:spChg chg="del">
          <ac:chgData name="Makarova, Veronika" userId="b0c10a9c-8778-4015-980d-6554acae0b03" providerId="ADAL" clId="{DA2AD83E-1916-485D-8165-6E89563C23DF}" dt="2024-02-20T08:48:04.560" v="3019"/>
          <ac:spMkLst>
            <pc:docMk/>
            <pc:sldMk cId="2600697467" sldId="289"/>
            <ac:spMk id="12" creationId="{73C0A186-7444-4460-9C37-532E7671E99E}"/>
          </ac:spMkLst>
        </pc:spChg>
        <pc:spChg chg="del">
          <ac:chgData name="Makarova, Veronika" userId="b0c10a9c-8778-4015-980d-6554acae0b03" providerId="ADAL" clId="{DA2AD83E-1916-485D-8165-6E89563C23DF}" dt="2024-02-20T08:48:04.560" v="3019"/>
          <ac:spMkLst>
            <pc:docMk/>
            <pc:sldMk cId="2600697467" sldId="289"/>
            <ac:spMk id="18" creationId="{029C0D00-401D-42B7-94D8-008C7DAA8E80}"/>
          </ac:spMkLst>
        </pc:spChg>
        <pc:grpChg chg="del">
          <ac:chgData name="Makarova, Veronika" userId="b0c10a9c-8778-4015-980d-6554acae0b03" providerId="ADAL" clId="{DA2AD83E-1916-485D-8165-6E89563C23DF}" dt="2024-02-20T08:48:04.560" v="3019"/>
          <ac:grpSpMkLst>
            <pc:docMk/>
            <pc:sldMk cId="2600697467" sldId="289"/>
            <ac:grpSpMk id="8" creationId="{93E10248-AF0E-477D-B4D2-47C02CE4E353}"/>
          </ac:grpSpMkLst>
        </pc:grpChg>
        <pc:grpChg chg="add">
          <ac:chgData name="Makarova, Veronika" userId="b0c10a9c-8778-4015-980d-6554acae0b03" providerId="ADAL" clId="{DA2AD83E-1916-485D-8165-6E89563C23DF}" dt="2024-02-20T08:48:16.664" v="3020" actId="26606"/>
          <ac:grpSpMkLst>
            <pc:docMk/>
            <pc:sldMk cId="2600697467" sldId="289"/>
            <ac:grpSpMk id="10" creationId="{2F448CB3-7B4F-45D7-B7C0-DF553DF61453}"/>
          </ac:grpSpMkLst>
        </pc:grpChg>
        <pc:grpChg chg="del">
          <ac:chgData name="Makarova, Veronika" userId="b0c10a9c-8778-4015-980d-6554acae0b03" providerId="ADAL" clId="{DA2AD83E-1916-485D-8165-6E89563C23DF}" dt="2024-02-20T08:48:04.560" v="3019"/>
          <ac:grpSpMkLst>
            <pc:docMk/>
            <pc:sldMk cId="2600697467" sldId="289"/>
            <ac:grpSpMk id="14" creationId="{5F72ECA3-2A46-4A5A-8330-12F7E22105BD}"/>
          </ac:grpSpMkLst>
        </pc:grpChg>
        <pc:graphicFrameChg chg="add del mod">
          <ac:chgData name="Makarova, Veronika" userId="b0c10a9c-8778-4015-980d-6554acae0b03" providerId="ADAL" clId="{DA2AD83E-1916-485D-8165-6E89563C23DF}" dt="2024-02-20T08:48:25.302" v="3024" actId="478"/>
          <ac:graphicFrameMkLst>
            <pc:docMk/>
            <pc:sldMk cId="2600697467" sldId="289"/>
            <ac:graphicFrameMk id="6" creationId="{79A35F00-5FAB-41F0-1EAD-63208CF1BC56}"/>
          </ac:graphicFrameMkLst>
        </pc:graphicFrameChg>
      </pc:sldChg>
      <pc:sldChg chg="addSp delSp modSp add mod setBg addAnim setClrOvrMap delDesignElem">
        <pc:chgData name="Makarova, Veronika" userId="b0c10a9c-8778-4015-980d-6554acae0b03" providerId="ADAL" clId="{DA2AD83E-1916-485D-8165-6E89563C23DF}" dt="2024-02-20T09:41:45.648" v="4991" actId="14100"/>
        <pc:sldMkLst>
          <pc:docMk/>
          <pc:sldMk cId="2790130492" sldId="290"/>
        </pc:sldMkLst>
        <pc:spChg chg="mod">
          <ac:chgData name="Makarova, Veronika" userId="b0c10a9c-8778-4015-980d-6554acae0b03" providerId="ADAL" clId="{DA2AD83E-1916-485D-8165-6E89563C23DF}" dt="2024-02-20T09:41:45.648" v="4991" actId="14100"/>
          <ac:spMkLst>
            <pc:docMk/>
            <pc:sldMk cId="2790130492" sldId="290"/>
            <ac:spMk id="2" creationId="{D6C15918-CA6A-E732-E6E4-C75CEF728CEB}"/>
          </ac:spMkLst>
        </pc:spChg>
        <pc:spChg chg="del">
          <ac:chgData name="Makarova, Veronika" userId="b0c10a9c-8778-4015-980d-6554acae0b03" providerId="ADAL" clId="{DA2AD83E-1916-485D-8165-6E89563C23DF}" dt="2024-02-20T08:52:47.617" v="3063"/>
          <ac:spMkLst>
            <pc:docMk/>
            <pc:sldMk cId="2790130492" sldId="290"/>
            <ac:spMk id="9" creationId="{F9ED434F-8767-46CC-B26B-5AF62FF01E66}"/>
          </ac:spMkLst>
        </pc:spChg>
        <pc:spChg chg="add">
          <ac:chgData name="Makarova, Veronika" userId="b0c10a9c-8778-4015-980d-6554acae0b03" providerId="ADAL" clId="{DA2AD83E-1916-485D-8165-6E89563C23DF}" dt="2024-02-20T08:52:52.348" v="3064" actId="26606"/>
          <ac:spMkLst>
            <pc:docMk/>
            <pc:sldMk cId="2790130492" sldId="290"/>
            <ac:spMk id="11" creationId="{73C0A186-7444-4460-9C37-532E7671E99E}"/>
          </ac:spMkLst>
        </pc:spChg>
        <pc:spChg chg="add">
          <ac:chgData name="Makarova, Veronika" userId="b0c10a9c-8778-4015-980d-6554acae0b03" providerId="ADAL" clId="{DA2AD83E-1916-485D-8165-6E89563C23DF}" dt="2024-02-20T08:52:52.348" v="3064" actId="26606"/>
          <ac:spMkLst>
            <pc:docMk/>
            <pc:sldMk cId="2790130492" sldId="290"/>
            <ac:spMk id="17" creationId="{029C0D00-401D-42B7-94D8-008C7DAA8E80}"/>
          </ac:spMkLst>
        </pc:spChg>
        <pc:grpChg chg="add">
          <ac:chgData name="Makarova, Veronika" userId="b0c10a9c-8778-4015-980d-6554acae0b03" providerId="ADAL" clId="{DA2AD83E-1916-485D-8165-6E89563C23DF}" dt="2024-02-20T08:52:52.348" v="3064" actId="26606"/>
          <ac:grpSpMkLst>
            <pc:docMk/>
            <pc:sldMk cId="2790130492" sldId="290"/>
            <ac:grpSpMk id="7" creationId="{93E10248-AF0E-477D-B4D2-47C02CE4E353}"/>
          </ac:grpSpMkLst>
        </pc:grpChg>
        <pc:grpChg chg="del">
          <ac:chgData name="Makarova, Veronika" userId="b0c10a9c-8778-4015-980d-6554acae0b03" providerId="ADAL" clId="{DA2AD83E-1916-485D-8165-6E89563C23DF}" dt="2024-02-20T08:52:47.617" v="3063"/>
          <ac:grpSpMkLst>
            <pc:docMk/>
            <pc:sldMk cId="2790130492" sldId="290"/>
            <ac:grpSpMk id="10" creationId="{2F448CB3-7B4F-45D7-B7C0-DF553DF61453}"/>
          </ac:grpSpMkLst>
        </pc:grpChg>
        <pc:grpChg chg="add">
          <ac:chgData name="Makarova, Veronika" userId="b0c10a9c-8778-4015-980d-6554acae0b03" providerId="ADAL" clId="{DA2AD83E-1916-485D-8165-6E89563C23DF}" dt="2024-02-20T08:52:52.348" v="3064" actId="26606"/>
          <ac:grpSpMkLst>
            <pc:docMk/>
            <pc:sldMk cId="2790130492" sldId="290"/>
            <ac:grpSpMk id="13" creationId="{5F72ECA3-2A46-4A5A-8330-12F7E22105BD}"/>
          </ac:grpSpMkLst>
        </pc:grpChg>
      </pc:sldChg>
      <pc:sldChg chg="addSp delSp modSp new mod setBg setClrOvrMap">
        <pc:chgData name="Makarova, Veronika" userId="b0c10a9c-8778-4015-980d-6554acae0b03" providerId="ADAL" clId="{DA2AD83E-1916-485D-8165-6E89563C23DF}" dt="2024-02-20T09:25:22.579" v="4479" actId="20577"/>
        <pc:sldMkLst>
          <pc:docMk/>
          <pc:sldMk cId="1470200196" sldId="291"/>
        </pc:sldMkLst>
        <pc:spChg chg="mod">
          <ac:chgData name="Makarova, Veronika" userId="b0c10a9c-8778-4015-980d-6554acae0b03" providerId="ADAL" clId="{DA2AD83E-1916-485D-8165-6E89563C23DF}" dt="2024-02-20T09:25:22.579" v="4479" actId="20577"/>
          <ac:spMkLst>
            <pc:docMk/>
            <pc:sldMk cId="1470200196" sldId="291"/>
            <ac:spMk id="2" creationId="{DC316987-F1A1-3A41-E7F2-DF567060252E}"/>
          </ac:spMkLst>
        </pc:spChg>
        <pc:spChg chg="del">
          <ac:chgData name="Makarova, Veronika" userId="b0c10a9c-8778-4015-980d-6554acae0b03" providerId="ADAL" clId="{DA2AD83E-1916-485D-8165-6E89563C23DF}" dt="2024-02-20T08:55:35.821" v="3074" actId="26606"/>
          <ac:spMkLst>
            <pc:docMk/>
            <pc:sldMk cId="1470200196" sldId="291"/>
            <ac:spMk id="3" creationId="{727FFCCF-D579-3A5B-2A1F-AD273D942E07}"/>
          </ac:spMkLst>
        </pc:spChg>
        <pc:spChg chg="add">
          <ac:chgData name="Makarova, Veronika" userId="b0c10a9c-8778-4015-980d-6554acae0b03" providerId="ADAL" clId="{DA2AD83E-1916-485D-8165-6E89563C23DF}" dt="2024-02-20T08:55:35.821" v="3074" actId="26606"/>
          <ac:spMkLst>
            <pc:docMk/>
            <pc:sldMk cId="1470200196" sldId="291"/>
            <ac:spMk id="12" creationId="{73C0A186-7444-4460-9C37-532E7671E99E}"/>
          </ac:spMkLst>
        </pc:spChg>
        <pc:spChg chg="add">
          <ac:chgData name="Makarova, Veronika" userId="b0c10a9c-8778-4015-980d-6554acae0b03" providerId="ADAL" clId="{DA2AD83E-1916-485D-8165-6E89563C23DF}" dt="2024-02-20T08:55:35.821" v="3074" actId="26606"/>
          <ac:spMkLst>
            <pc:docMk/>
            <pc:sldMk cId="1470200196" sldId="291"/>
            <ac:spMk id="18" creationId="{029C0D00-401D-42B7-94D8-008C7DAA8E80}"/>
          </ac:spMkLst>
        </pc:spChg>
        <pc:grpChg chg="add">
          <ac:chgData name="Makarova, Veronika" userId="b0c10a9c-8778-4015-980d-6554acae0b03" providerId="ADAL" clId="{DA2AD83E-1916-485D-8165-6E89563C23DF}" dt="2024-02-20T08:55:35.821" v="3074" actId="26606"/>
          <ac:grpSpMkLst>
            <pc:docMk/>
            <pc:sldMk cId="1470200196" sldId="291"/>
            <ac:grpSpMk id="8" creationId="{93E10248-AF0E-477D-B4D2-47C02CE4E353}"/>
          </ac:grpSpMkLst>
        </pc:grpChg>
        <pc:grpChg chg="add">
          <ac:chgData name="Makarova, Veronika" userId="b0c10a9c-8778-4015-980d-6554acae0b03" providerId="ADAL" clId="{DA2AD83E-1916-485D-8165-6E89563C23DF}" dt="2024-02-20T08:55:35.821" v="3074" actId="26606"/>
          <ac:grpSpMkLst>
            <pc:docMk/>
            <pc:sldMk cId="1470200196" sldId="291"/>
            <ac:grpSpMk id="14" creationId="{5F72ECA3-2A46-4A5A-8330-12F7E22105BD}"/>
          </ac:grpSpMkLst>
        </pc:grpChg>
      </pc:sldChg>
      <pc:sldChg chg="addSp delSp modSp new mod setBg setClrOvrMap">
        <pc:chgData name="Makarova, Veronika" userId="b0c10a9c-8778-4015-980d-6554acae0b03" providerId="ADAL" clId="{DA2AD83E-1916-485D-8165-6E89563C23DF}" dt="2024-02-20T09:45:37.057" v="5168"/>
        <pc:sldMkLst>
          <pc:docMk/>
          <pc:sldMk cId="1178512467" sldId="292"/>
        </pc:sldMkLst>
        <pc:spChg chg="mod">
          <ac:chgData name="Makarova, Veronika" userId="b0c10a9c-8778-4015-980d-6554acae0b03" providerId="ADAL" clId="{DA2AD83E-1916-485D-8165-6E89563C23DF}" dt="2024-02-20T09:45:37.057" v="5168"/>
          <ac:spMkLst>
            <pc:docMk/>
            <pc:sldMk cId="1178512467" sldId="292"/>
            <ac:spMk id="2" creationId="{2D548C5C-E1D2-13D5-902C-881E4EBEAB02}"/>
          </ac:spMkLst>
        </pc:spChg>
        <pc:spChg chg="del">
          <ac:chgData name="Makarova, Veronika" userId="b0c10a9c-8778-4015-980d-6554acae0b03" providerId="ADAL" clId="{DA2AD83E-1916-485D-8165-6E89563C23DF}" dt="2024-02-20T09:01:14.784" v="3387" actId="26606"/>
          <ac:spMkLst>
            <pc:docMk/>
            <pc:sldMk cId="1178512467" sldId="292"/>
            <ac:spMk id="3" creationId="{862337DB-CC33-0656-EAE7-12E48D2D7CD8}"/>
          </ac:spMkLst>
        </pc:spChg>
        <pc:spChg chg="add">
          <ac:chgData name="Makarova, Veronika" userId="b0c10a9c-8778-4015-980d-6554acae0b03" providerId="ADAL" clId="{DA2AD83E-1916-485D-8165-6E89563C23DF}" dt="2024-02-20T09:01:14.784" v="3387" actId="26606"/>
          <ac:spMkLst>
            <pc:docMk/>
            <pc:sldMk cId="1178512467" sldId="292"/>
            <ac:spMk id="12" creationId="{73C0A186-7444-4460-9C37-532E7671E99E}"/>
          </ac:spMkLst>
        </pc:spChg>
        <pc:spChg chg="add">
          <ac:chgData name="Makarova, Veronika" userId="b0c10a9c-8778-4015-980d-6554acae0b03" providerId="ADAL" clId="{DA2AD83E-1916-485D-8165-6E89563C23DF}" dt="2024-02-20T09:01:14.784" v="3387" actId="26606"/>
          <ac:spMkLst>
            <pc:docMk/>
            <pc:sldMk cId="1178512467" sldId="292"/>
            <ac:spMk id="18" creationId="{029C0D00-401D-42B7-94D8-008C7DAA8E80}"/>
          </ac:spMkLst>
        </pc:spChg>
        <pc:grpChg chg="add">
          <ac:chgData name="Makarova, Veronika" userId="b0c10a9c-8778-4015-980d-6554acae0b03" providerId="ADAL" clId="{DA2AD83E-1916-485D-8165-6E89563C23DF}" dt="2024-02-20T09:01:14.784" v="3387" actId="26606"/>
          <ac:grpSpMkLst>
            <pc:docMk/>
            <pc:sldMk cId="1178512467" sldId="292"/>
            <ac:grpSpMk id="8" creationId="{93E10248-AF0E-477D-B4D2-47C02CE4E353}"/>
          </ac:grpSpMkLst>
        </pc:grpChg>
        <pc:grpChg chg="add">
          <ac:chgData name="Makarova, Veronika" userId="b0c10a9c-8778-4015-980d-6554acae0b03" providerId="ADAL" clId="{DA2AD83E-1916-485D-8165-6E89563C23DF}" dt="2024-02-20T09:01:14.784" v="3387" actId="26606"/>
          <ac:grpSpMkLst>
            <pc:docMk/>
            <pc:sldMk cId="1178512467" sldId="292"/>
            <ac:grpSpMk id="14" creationId="{5F72ECA3-2A46-4A5A-8330-12F7E22105BD}"/>
          </ac:grpSpMkLst>
        </pc:grpChg>
      </pc:sldChg>
      <pc:sldChg chg="addSp delSp new del mod">
        <pc:chgData name="Makarova, Veronika" userId="b0c10a9c-8778-4015-980d-6554acae0b03" providerId="ADAL" clId="{DA2AD83E-1916-485D-8165-6E89563C23DF}" dt="2024-02-20T09:12:42.969" v="3839" actId="680"/>
        <pc:sldMkLst>
          <pc:docMk/>
          <pc:sldMk cId="1789791911" sldId="293"/>
        </pc:sldMkLst>
        <pc:spChg chg="add del">
          <ac:chgData name="Makarova, Veronika" userId="b0c10a9c-8778-4015-980d-6554acae0b03" providerId="ADAL" clId="{DA2AD83E-1916-485D-8165-6E89563C23DF}" dt="2024-02-20T09:12:42.050" v="3838" actId="22"/>
          <ac:spMkLst>
            <pc:docMk/>
            <pc:sldMk cId="1789791911" sldId="293"/>
            <ac:spMk id="5" creationId="{F27B5DBC-B233-EA17-48F3-6F666884509A}"/>
          </ac:spMkLst>
        </pc:spChg>
      </pc:sldChg>
      <pc:sldChg chg="addSp delSp modSp new mod setBg setClrOvrMap">
        <pc:chgData name="Makarova, Veronika" userId="b0c10a9c-8778-4015-980d-6554acae0b03" providerId="ADAL" clId="{DA2AD83E-1916-485D-8165-6E89563C23DF}" dt="2024-02-20T09:45:55.729" v="5169" actId="20577"/>
        <pc:sldMkLst>
          <pc:docMk/>
          <pc:sldMk cId="3210541596" sldId="293"/>
        </pc:sldMkLst>
        <pc:spChg chg="mod">
          <ac:chgData name="Makarova, Veronika" userId="b0c10a9c-8778-4015-980d-6554acae0b03" providerId="ADAL" clId="{DA2AD83E-1916-485D-8165-6E89563C23DF}" dt="2024-02-20T09:45:55.729" v="5169" actId="20577"/>
          <ac:spMkLst>
            <pc:docMk/>
            <pc:sldMk cId="3210541596" sldId="293"/>
            <ac:spMk id="2" creationId="{9A2BA6B0-9BAF-31CF-C28C-10B78E6D39EC}"/>
          </ac:spMkLst>
        </pc:spChg>
        <pc:spChg chg="del">
          <ac:chgData name="Makarova, Veronika" userId="b0c10a9c-8778-4015-980d-6554acae0b03" providerId="ADAL" clId="{DA2AD83E-1916-485D-8165-6E89563C23DF}" dt="2024-02-20T09:32:25.408" v="4649" actId="26606"/>
          <ac:spMkLst>
            <pc:docMk/>
            <pc:sldMk cId="3210541596" sldId="293"/>
            <ac:spMk id="3" creationId="{F8923D30-A5C7-7CA7-10D9-2A7C31CA789C}"/>
          </ac:spMkLst>
        </pc:spChg>
        <pc:spChg chg="add">
          <ac:chgData name="Makarova, Veronika" userId="b0c10a9c-8778-4015-980d-6554acae0b03" providerId="ADAL" clId="{DA2AD83E-1916-485D-8165-6E89563C23DF}" dt="2024-02-20T09:32:25.408" v="4649" actId="26606"/>
          <ac:spMkLst>
            <pc:docMk/>
            <pc:sldMk cId="3210541596" sldId="293"/>
            <ac:spMk id="12" creationId="{73C0A186-7444-4460-9C37-532E7671E99E}"/>
          </ac:spMkLst>
        </pc:spChg>
        <pc:spChg chg="add">
          <ac:chgData name="Makarova, Veronika" userId="b0c10a9c-8778-4015-980d-6554acae0b03" providerId="ADAL" clId="{DA2AD83E-1916-485D-8165-6E89563C23DF}" dt="2024-02-20T09:32:25.408" v="4649" actId="26606"/>
          <ac:spMkLst>
            <pc:docMk/>
            <pc:sldMk cId="3210541596" sldId="293"/>
            <ac:spMk id="18" creationId="{029C0D00-401D-42B7-94D8-008C7DAA8E80}"/>
          </ac:spMkLst>
        </pc:spChg>
        <pc:grpChg chg="add">
          <ac:chgData name="Makarova, Veronika" userId="b0c10a9c-8778-4015-980d-6554acae0b03" providerId="ADAL" clId="{DA2AD83E-1916-485D-8165-6E89563C23DF}" dt="2024-02-20T09:32:25.408" v="4649" actId="26606"/>
          <ac:grpSpMkLst>
            <pc:docMk/>
            <pc:sldMk cId="3210541596" sldId="293"/>
            <ac:grpSpMk id="8" creationId="{93E10248-AF0E-477D-B4D2-47C02CE4E353}"/>
          </ac:grpSpMkLst>
        </pc:grpChg>
        <pc:grpChg chg="add">
          <ac:chgData name="Makarova, Veronika" userId="b0c10a9c-8778-4015-980d-6554acae0b03" providerId="ADAL" clId="{DA2AD83E-1916-485D-8165-6E89563C23DF}" dt="2024-02-20T09:32:25.408" v="4649" actId="26606"/>
          <ac:grpSpMkLst>
            <pc:docMk/>
            <pc:sldMk cId="3210541596" sldId="293"/>
            <ac:grpSpMk id="14" creationId="{5F72ECA3-2A46-4A5A-8330-12F7E22105BD}"/>
          </ac:grpSpMkLst>
        </pc:gr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saskca1-my.sharepoint.com/personal/vem850_usask_ca/Documents/Documents/Research/2023/NFRF%202023-4/Some%20selected%20UkrUkr%20and%20UkrEng%20parameter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Participants response to a question "Do you feel integrated in Canada overall?"</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Sheet1!$CO$11:$CO$15</c:f>
              <c:strCache>
                <c:ptCount val="5"/>
                <c:pt idx="0">
                  <c:v>strongly disagree</c:v>
                </c:pt>
                <c:pt idx="1">
                  <c:v>disagree</c:v>
                </c:pt>
                <c:pt idx="2">
                  <c:v>neither</c:v>
                </c:pt>
                <c:pt idx="3">
                  <c:v>agree</c:v>
                </c:pt>
                <c:pt idx="4">
                  <c:v>strongly agree</c:v>
                </c:pt>
              </c:strCache>
            </c:strRef>
          </c:cat>
          <c:val>
            <c:numRef>
              <c:f>Sheet1!$CP$11:$CP$15</c:f>
              <c:numCache>
                <c:formatCode>General</c:formatCode>
                <c:ptCount val="5"/>
                <c:pt idx="0">
                  <c:v>0</c:v>
                </c:pt>
                <c:pt idx="1">
                  <c:v>4.3</c:v>
                </c:pt>
                <c:pt idx="2">
                  <c:v>10.8</c:v>
                </c:pt>
                <c:pt idx="3">
                  <c:v>54.3</c:v>
                </c:pt>
                <c:pt idx="4">
                  <c:v>28.2</c:v>
                </c:pt>
              </c:numCache>
            </c:numRef>
          </c:val>
          <c:extLst>
            <c:ext xmlns:c16="http://schemas.microsoft.com/office/drawing/2014/chart" uri="{C3380CC4-5D6E-409C-BE32-E72D297353CC}">
              <c16:uniqueId val="{00000000-5C35-4C55-AAA3-FBFDEFC90115}"/>
            </c:ext>
          </c:extLst>
        </c:ser>
        <c:dLbls>
          <c:showLegendKey val="0"/>
          <c:showVal val="0"/>
          <c:showCatName val="0"/>
          <c:showSerName val="0"/>
          <c:showPercent val="0"/>
          <c:showBubbleSize val="0"/>
        </c:dLbls>
        <c:gapWidth val="219"/>
        <c:overlap val="-27"/>
        <c:axId val="1615115488"/>
        <c:axId val="1450509151"/>
      </c:barChart>
      <c:catAx>
        <c:axId val="161511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450509151"/>
        <c:crosses val="autoZero"/>
        <c:auto val="1"/>
        <c:lblAlgn val="ctr"/>
        <c:lblOffset val="100"/>
        <c:noMultiLvlLbl val="0"/>
      </c:catAx>
      <c:valAx>
        <c:axId val="14505091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15115488"/>
        <c:crosses val="autoZero"/>
        <c:crossBetween val="between"/>
      </c:valAx>
      <c:spPr>
        <a:noFill/>
        <a:ln>
          <a:noFill/>
        </a:ln>
        <a:effectLst/>
      </c:spPr>
    </c:plotArea>
    <c:plotVisOnly val="1"/>
    <c:dispBlanksAs val="gap"/>
    <c:showDLblsOverMax val="0"/>
  </c:chart>
  <c:spPr>
    <a:noFill/>
    <a:ln>
      <a:noFill/>
    </a:ln>
    <a:effectLst/>
  </c:spPr>
  <c:txPr>
    <a:bodyPr/>
    <a:lstStyle/>
    <a:p>
      <a:pPr>
        <a:defRPr sz="20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DAF61AA-5A98-4049-A93E-477E5505141A}" type="datetimeFigureOut">
              <a:rPr lang="en-US" smtClean="0"/>
              <a:t>2/19/2024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0493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AF61AA-5A98-4049-A93E-477E5505141A}" type="datetimeFigureOut">
              <a:rPr lang="en-US" smtClean="0"/>
              <a:pPr/>
              <a:t>2/19/2024</a:t>
            </a:fld>
            <a:endParaRPr lang="en-US" dirty="0"/>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1109267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DAF61AA-5A98-4049-A93E-477E5505141A}" type="datetimeFigureOut">
              <a:rPr lang="en-US" smtClean="0"/>
              <a:pPr/>
              <a:t>2/19/2024</a:t>
            </a:fld>
            <a:endParaRPr lang="en-US" dirty="0"/>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728068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DAF61AA-5A98-4049-A93E-477E5505141A}" type="datetimeFigureOut">
              <a:rPr lang="en-US" smtClean="0"/>
              <a:pPr/>
              <a:t>2/19/2024</a:t>
            </a:fld>
            <a:endParaRPr lang="en-US" dirty="0"/>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29486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AF61AA-5A98-4049-A93E-477E5505141A}" type="datetimeFigureOut">
              <a:rPr lang="en-US" smtClean="0"/>
              <a:pPr/>
              <a:t>2/19/2024</a:t>
            </a:fld>
            <a:endParaRPr lang="en-US" dirty="0"/>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1800989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DAF61AA-5A98-4049-A93E-477E5505141A}" type="datetimeFigureOut">
              <a:rPr lang="en-US" smtClean="0"/>
              <a:pPr/>
              <a:t>2/19/2024</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195442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DAF61AA-5A98-4049-A93E-477E5505141A}" type="datetimeFigureOut">
              <a:rPr lang="en-US" smtClean="0"/>
              <a:pPr/>
              <a:t>2/19/2024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1277206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DAF61AA-5A98-4049-A93E-477E5505141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40732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DAF61AA-5A98-4049-A93E-477E5505141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2212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65228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AF61AA-5A98-4049-A93E-477E5505141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5571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AF61AA-5A98-4049-A93E-477E5505141A}"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2426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AF61AA-5A98-4049-A93E-477E5505141A}" type="datetimeFigureOut">
              <a:rPr lang="en-US" smtClean="0"/>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518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AF61AA-5A98-4049-A93E-477E5505141A}" type="datetimeFigureOut">
              <a:rPr lang="en-US" smtClean="0"/>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44098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F61AA-5A98-4049-A93E-477E5505141A}" type="datetimeFigureOut">
              <a:rPr lang="en-US" smtClean="0"/>
              <a:t>2/19/2024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6016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AF61AA-5A98-4049-A93E-477E5505141A}"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15272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AF61AA-5A98-4049-A93E-477E5505141A}"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6548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DAF61AA-5A98-4049-A93E-477E5505141A}" type="datetimeFigureOut">
              <a:rPr lang="en-US" smtClean="0"/>
              <a:pPr/>
              <a:t>2/19/2024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92242062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oi.org/10.1177/00027642211000396"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doi.org/10.1515/multi-2020-0136"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journals.sagepub.com/doi/10.1177/13670069221125705#bibr10-13670069221125705"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FF617-A641-C63C-89AF-E791746FF90A}"/>
              </a:ext>
            </a:extLst>
          </p:cNvPr>
          <p:cNvSpPr>
            <a:spLocks noGrp="1"/>
          </p:cNvSpPr>
          <p:nvPr>
            <p:ph type="ctrTitle"/>
          </p:nvPr>
        </p:nvSpPr>
        <p:spPr>
          <a:xfrm>
            <a:off x="888255" y="553592"/>
            <a:ext cx="8825658" cy="2315338"/>
          </a:xfrm>
        </p:spPr>
        <p:txBody>
          <a:bodyPr/>
          <a:lstStyle/>
          <a:p>
            <a:r>
              <a:rPr lang="en-CA" sz="4000"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“COVID-19 effects on language use by immigrants in Canada”</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0F273F47-4E9D-3857-AD07-73AA575F0D0B}"/>
              </a:ext>
            </a:extLst>
          </p:cNvPr>
          <p:cNvSpPr>
            <a:spLocks noGrp="1"/>
          </p:cNvSpPr>
          <p:nvPr>
            <p:ph type="subTitle" idx="1"/>
          </p:nvPr>
        </p:nvSpPr>
        <p:spPr>
          <a:xfrm>
            <a:off x="5412367" y="5442988"/>
            <a:ext cx="8825658" cy="861420"/>
          </a:xfrm>
        </p:spPr>
        <p:txBody>
          <a:bodyPr>
            <a:normAutofit fontScale="92500" lnSpcReduction="20000"/>
          </a:bodyPr>
          <a:lstStyle/>
          <a:p>
            <a:endParaRPr lang="en-CA" sz="2800" dirty="0">
              <a:solidFill>
                <a:schemeClr val="accent1">
                  <a:lumMod val="40000"/>
                  <a:lumOff val="60000"/>
                </a:schemeClr>
              </a:solidFill>
              <a:latin typeface="Arial" panose="020B0604020202020204" pitchFamily="34" charset="0"/>
              <a:cs typeface="Arial" panose="020B0604020202020204" pitchFamily="34" charset="0"/>
            </a:endParaRPr>
          </a:p>
          <a:p>
            <a:r>
              <a:rPr lang="en-CA" sz="2800" dirty="0">
                <a:solidFill>
                  <a:schemeClr val="accent1">
                    <a:lumMod val="40000"/>
                    <a:lumOff val="60000"/>
                  </a:schemeClr>
                </a:solidFill>
                <a:latin typeface="Arial" panose="020B0604020202020204" pitchFamily="34" charset="0"/>
                <a:cs typeface="Arial" panose="020B0604020202020204" pitchFamily="34" charset="0"/>
              </a:rPr>
              <a:t>ZAS, Germany, February  20,  2024</a:t>
            </a:r>
            <a:endParaRPr lang="en-US" sz="2800"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147EA51B-4AAD-FE94-CBAA-420AA08C8BC5}"/>
              </a:ext>
            </a:extLst>
          </p:cNvPr>
          <p:cNvSpPr txBox="1">
            <a:spLocks/>
          </p:cNvSpPr>
          <p:nvPr/>
        </p:nvSpPr>
        <p:spPr bwMode="gray">
          <a:xfrm>
            <a:off x="1263277" y="2179892"/>
            <a:ext cx="9665445" cy="2315338"/>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nSpc>
                <a:spcPct val="120000"/>
              </a:lnSpc>
              <a:spcBef>
                <a:spcPts val="0"/>
              </a:spcBef>
            </a:pPr>
            <a:r>
              <a:rPr lang="en-CA" sz="80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The project team: </a:t>
            </a:r>
            <a:endParaRPr lang="en-US" sz="80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pPr>
            <a:r>
              <a:rPr lang="en-CA"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Germany (ZAS): Natalia Gagarina, Olga Steriopolo </a:t>
            </a:r>
            <a:endParaRPr lang="en-US"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pPr>
            <a:r>
              <a:rPr lang="en-CA"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 </a:t>
            </a:r>
          </a:p>
          <a:p>
            <a:pPr>
              <a:lnSpc>
                <a:spcPct val="120000"/>
              </a:lnSpc>
              <a:spcBef>
                <a:spcPts val="0"/>
              </a:spcBef>
            </a:pPr>
            <a:r>
              <a:rPr lang="en-CA"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Canada</a:t>
            </a:r>
            <a:endParaRPr lang="en-US"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pPr>
            <a:r>
              <a:rPr lang="en-CA"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University of Alberta: Nedashkivska, Alla; </a:t>
            </a:r>
            <a:r>
              <a:rPr lang="fr-CA" sz="8000" kern="100" dirty="0" err="1">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Pankieiev</a:t>
            </a:r>
            <a:r>
              <a:rPr lang="fr-CA"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 </a:t>
            </a:r>
            <a:r>
              <a:rPr lang="fr-CA" sz="8000" kern="100" dirty="0" err="1">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Oleksandr</a:t>
            </a:r>
            <a:r>
              <a:rPr lang="fr-CA"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8000" kern="0" dirty="0" err="1">
                <a:solidFill>
                  <a:schemeClr val="accent6">
                    <a:lumMod val="20000"/>
                    <a:lumOff val="80000"/>
                  </a:schemeClr>
                </a:solidFill>
                <a:effectLst/>
                <a:latin typeface="Arial" panose="020B0604020202020204" pitchFamily="34" charset="0"/>
                <a:ea typeface="Times New Roman" panose="02020603050405020304" pitchFamily="18" charset="0"/>
                <a:cs typeface="Arial" panose="020B0604020202020204" pitchFamily="34" charset="0"/>
              </a:rPr>
              <a:t>Fatiushchenko</a:t>
            </a:r>
            <a:r>
              <a:rPr lang="en-CA" sz="8000" b="1" kern="0" dirty="0">
                <a:solidFill>
                  <a:schemeClr val="accent6">
                    <a:lumMod val="20000"/>
                    <a:lumOff val="80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en-US" sz="8000" kern="0" dirty="0" err="1">
                <a:solidFill>
                  <a:schemeClr val="accent6">
                    <a:lumMod val="20000"/>
                    <a:lumOff val="80000"/>
                  </a:schemeClr>
                </a:solidFill>
                <a:effectLst/>
                <a:latin typeface="Arial" panose="020B0604020202020204" pitchFamily="34" charset="0"/>
                <a:ea typeface="Times New Roman" panose="02020603050405020304" pitchFamily="18" charset="0"/>
                <a:cs typeface="Arial" panose="020B0604020202020204" pitchFamily="34" charset="0"/>
              </a:rPr>
              <a:t>Vlada</a:t>
            </a:r>
            <a:endParaRPr lang="en-US"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pPr>
            <a:endParaRPr lang="en-US" sz="8000" kern="0" dirty="0">
              <a:solidFill>
                <a:schemeClr val="accent6">
                  <a:lumMod val="20000"/>
                  <a:lumOff val="80000"/>
                </a:schemeClr>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r>
              <a:rPr lang="en-US" sz="8000" kern="0" dirty="0">
                <a:solidFill>
                  <a:schemeClr val="accent6">
                    <a:lumMod val="20000"/>
                    <a:lumOff val="80000"/>
                  </a:schemeClr>
                </a:solidFill>
                <a:effectLst/>
                <a:latin typeface="Arial" panose="020B0604020202020204" pitchFamily="34" charset="0"/>
                <a:ea typeface="Times New Roman" panose="02020603050405020304" pitchFamily="18" charset="0"/>
                <a:cs typeface="Arial" panose="020B0604020202020204" pitchFamily="34" charset="0"/>
              </a:rPr>
              <a:t>University of Saskatchewan: Makarova, Veronika; Chirkov, Valery; </a:t>
            </a:r>
            <a:r>
              <a:rPr lang="en-CA" sz="8000" kern="100" dirty="0">
                <a:solidFill>
                  <a:schemeClr val="accent6">
                    <a:lumMod val="20000"/>
                    <a:lumOff val="80000"/>
                  </a:schemeClr>
                </a:solidFill>
                <a:effectLst/>
                <a:latin typeface="Arial" panose="020B0604020202020204" pitchFamily="34" charset="0"/>
                <a:ea typeface="Times New Roman" panose="02020603050405020304" pitchFamily="18" charset="0"/>
                <a:cs typeface="Arial" panose="020B0604020202020204" pitchFamily="34" charset="0"/>
              </a:rPr>
              <a:t>Hladka, Sofiia; Hryshyna, Yuliia</a:t>
            </a:r>
            <a:r>
              <a:rPr lang="en-CA"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 Morozovskaia, Uliana. </a:t>
            </a:r>
            <a:endParaRPr lang="en-US"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pPr>
            <a:endParaRPr lang="en-CA"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pPr>
            <a:r>
              <a:rPr lang="en-CA"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University of Toronto: Lana Soglasnova</a:t>
            </a:r>
            <a:endParaRPr lang="en-US" sz="8000" kern="100" dirty="0">
              <a:solidFill>
                <a:schemeClr val="accent6">
                  <a:lumMod val="20000"/>
                  <a:lumOff val="80000"/>
                </a:schemeClr>
              </a:solidFill>
              <a:effectLst/>
              <a:latin typeface="Arial" panose="020B0604020202020204" pitchFamily="34" charset="0"/>
              <a:ea typeface="Calibri" panose="020F0502020204030204" pitchFamily="34" charset="0"/>
              <a:cs typeface="Arial" panose="020B0604020202020204" pitchFamily="34" charset="0"/>
            </a:endParaRPr>
          </a:p>
          <a:p>
            <a:r>
              <a:rPr lang="en-CA" sz="2800" dirty="0">
                <a:solidFill>
                  <a:schemeClr val="accent1">
                    <a:lumMod val="40000"/>
                    <a:lumOff val="60000"/>
                  </a:schemeClr>
                </a:solidFill>
                <a:latin typeface="Arial" panose="020B0604020202020204" pitchFamily="34" charset="0"/>
                <a:cs typeface="Arial" panose="020B0604020202020204" pitchFamily="34" charset="0"/>
              </a:rPr>
              <a:t>		</a:t>
            </a:r>
          </a:p>
          <a:p>
            <a:endParaRPr lang="en-US" sz="2800" dirty="0">
              <a:solidFill>
                <a:schemeClr val="accent1">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7829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3DBA6726-245A-162E-A6E7-60B8819B56A0}"/>
              </a:ext>
            </a:extLst>
          </p:cNvPr>
          <p:cNvSpPr>
            <a:spLocks noGrp="1"/>
          </p:cNvSpPr>
          <p:nvPr>
            <p:ph type="title"/>
          </p:nvPr>
        </p:nvSpPr>
        <p:spPr>
          <a:xfrm>
            <a:off x="819548" y="582759"/>
            <a:ext cx="10072051" cy="6090996"/>
          </a:xfrm>
        </p:spPr>
        <p:txBody>
          <a:bodyPr vert="horz" lIns="91440" tIns="45720" rIns="91440" bIns="45720" rtlCol="0" anchor="t">
            <a:normAutofit/>
          </a:bodyPr>
          <a:lstStyle/>
          <a:p>
            <a:r>
              <a:rPr lang="en-CA" dirty="0">
                <a:solidFill>
                  <a:schemeClr val="tx1"/>
                </a:solidFill>
                <a:latin typeface="Arial" panose="020B0604020202020204" pitchFamily="34" charset="0"/>
                <a:cs typeface="Arial" panose="020B0604020202020204" pitchFamily="34" charset="0"/>
              </a:rPr>
              <a:t>4. Materials and Methods</a:t>
            </a:r>
            <a:br>
              <a:rPr lang="en-CA"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4.2. Participants (43). Q-re for Ukrainian speakers in Ukrainian and English (110 Questions).</a:t>
            </a:r>
            <a:br>
              <a:rPr lang="en-CA" sz="2800" dirty="0">
                <a:solidFill>
                  <a:schemeClr val="tx1"/>
                </a:solidFill>
                <a:latin typeface="Arial" panose="020B0604020202020204" pitchFamily="34" charset="0"/>
                <a:cs typeface="Arial" panose="020B0604020202020204" pitchFamily="34" charset="0"/>
              </a:rPr>
            </a:br>
            <a:br>
              <a:rPr lang="en-CA" sz="28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Province:  AB=30, SK=12, ON=1</a:t>
            </a:r>
            <a:br>
              <a:rPr lang="en-CA" sz="28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Country of origin: Ukraine=42, USA=1</a:t>
            </a:r>
            <a:br>
              <a:rPr lang="en-CA" sz="28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Age: 38.6 (</a:t>
            </a:r>
            <a:r>
              <a:rPr lang="en-US" sz="2800" dirty="0" err="1">
                <a:solidFill>
                  <a:schemeClr val="tx1"/>
                </a:solidFill>
                <a:latin typeface="Arial" panose="020B0604020202020204" pitchFamily="34" charset="0"/>
                <a:cs typeface="Arial" panose="020B0604020202020204" pitchFamily="34" charset="0"/>
              </a:rPr>
              <a:t>StDev</a:t>
            </a:r>
            <a:r>
              <a:rPr lang="en-US" sz="2800" dirty="0">
                <a:solidFill>
                  <a:schemeClr val="tx1"/>
                </a:solidFill>
                <a:latin typeface="Arial" panose="020B0604020202020204" pitchFamily="34" charset="0"/>
                <a:cs typeface="Arial" panose="020B0604020202020204" pitchFamily="34" charset="0"/>
              </a:rPr>
              <a:t>=8.26, Min =20, Max=59)</a:t>
            </a:r>
            <a:br>
              <a:rPr lang="en-US" sz="28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Gender:  F=33, M=12, do not want to disclose=1, other=0.</a:t>
            </a:r>
            <a:br>
              <a:rPr lang="en-US" sz="28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First language: Ukrainian=36, Russian =7</a:t>
            </a:r>
            <a:br>
              <a:rPr lang="en-US" sz="28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Second language: Russian=20, English=12, Ukrainian =6, </a:t>
            </a:r>
            <a:r>
              <a:rPr lang="en-US" sz="2800" dirty="0" err="1">
                <a:solidFill>
                  <a:schemeClr val="tx1"/>
                </a:solidFill>
                <a:latin typeface="Arial" panose="020B0604020202020204" pitchFamily="34" charset="0"/>
                <a:cs typeface="Arial" panose="020B0604020202020204" pitchFamily="34" charset="0"/>
              </a:rPr>
              <a:t>Russ+Engl</a:t>
            </a:r>
            <a:r>
              <a:rPr lang="en-US" sz="2800" dirty="0">
                <a:solidFill>
                  <a:schemeClr val="tx1"/>
                </a:solidFill>
                <a:latin typeface="Arial" panose="020B0604020202020204" pitchFamily="34" charset="0"/>
                <a:cs typeface="Arial" panose="020B0604020202020204" pitchFamily="34" charset="0"/>
              </a:rPr>
              <a:t>=1, </a:t>
            </a:r>
            <a:r>
              <a:rPr lang="en-US" sz="2800" dirty="0" err="1">
                <a:solidFill>
                  <a:schemeClr val="tx1"/>
                </a:solidFill>
                <a:latin typeface="Arial" panose="020B0604020202020204" pitchFamily="34" charset="0"/>
                <a:cs typeface="Arial" panose="020B0604020202020204" pitchFamily="34" charset="0"/>
              </a:rPr>
              <a:t>Ukr+Engl</a:t>
            </a:r>
            <a:r>
              <a:rPr lang="en-US" sz="2800" dirty="0">
                <a:solidFill>
                  <a:schemeClr val="tx1"/>
                </a:solidFill>
                <a:latin typeface="Arial" panose="020B0604020202020204" pitchFamily="34" charset="0"/>
                <a:cs typeface="Arial" panose="020B0604020202020204" pitchFamily="34" charset="0"/>
              </a:rPr>
              <a:t>=1, German=1, French=1, Polish=1</a:t>
            </a:r>
            <a:br>
              <a:rPr lang="en-US" sz="2800" dirty="0">
                <a:solidFill>
                  <a:schemeClr val="tx1"/>
                </a:solidFill>
                <a:latin typeface="Arial" panose="020B0604020202020204" pitchFamily="34" charset="0"/>
                <a:cs typeface="Arial" panose="020B0604020202020204" pitchFamily="34" charset="0"/>
              </a:rPr>
            </a:br>
            <a:br>
              <a:rPr lang="en-US" sz="2800" dirty="0">
                <a:solidFill>
                  <a:schemeClr val="tx1"/>
                </a:solidFill>
                <a:latin typeface="Arial" panose="020B0604020202020204" pitchFamily="34" charset="0"/>
                <a:cs typeface="Arial" panose="020B0604020202020204" pitchFamily="34" charset="0"/>
              </a:rPr>
            </a:br>
            <a:endParaRPr lang="en-US" sz="2800"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99895979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33" name="Rectangle 32">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4"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35" name="Rectangle 34">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Freeform 5">
            <a:extLst>
              <a:ext uri="{FF2B5EF4-FFF2-40B4-BE49-F238E27FC236}">
                <a16:creationId xmlns:a16="http://schemas.microsoft.com/office/drawing/2014/main" id="{11CAC6F2-0806-417B-BF5D-5AEF6195F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37" name="Rectangle 36">
            <a:extLst>
              <a:ext uri="{FF2B5EF4-FFF2-40B4-BE49-F238E27FC236}">
                <a16:creationId xmlns:a16="http://schemas.microsoft.com/office/drawing/2014/main" id="{D4723B02-0AAB-4F6E-BA41-8ED99D559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DBA6726-245A-162E-A6E7-60B8819B56A0}"/>
              </a:ext>
            </a:extLst>
          </p:cNvPr>
          <p:cNvSpPr>
            <a:spLocks noGrp="1"/>
          </p:cNvSpPr>
          <p:nvPr>
            <p:ph type="title"/>
          </p:nvPr>
        </p:nvSpPr>
        <p:spPr>
          <a:xfrm>
            <a:off x="8160773" y="1113062"/>
            <a:ext cx="3382297" cy="3281957"/>
          </a:xfrm>
        </p:spPr>
        <p:txBody>
          <a:bodyPr vert="horz" lIns="91440" tIns="45720" rIns="91440" bIns="45720" rtlCol="0" anchor="b">
            <a:normAutofit/>
          </a:bodyPr>
          <a:lstStyle/>
          <a:p>
            <a:pPr>
              <a:lnSpc>
                <a:spcPct val="90000"/>
              </a:lnSpc>
            </a:pPr>
            <a:r>
              <a:rPr lang="en-US" sz="3000" b="0" i="0" kern="1200" dirty="0">
                <a:solidFill>
                  <a:srgbClr val="EBEBEB"/>
                </a:solidFill>
                <a:latin typeface="+mj-lt"/>
                <a:ea typeface="+mj-ea"/>
                <a:cs typeface="+mj-cs"/>
              </a:rPr>
              <a:t>4. Materials and Methods</a:t>
            </a:r>
            <a:br>
              <a:rPr lang="en-US" sz="3000" b="0" i="0" kern="1200" dirty="0">
                <a:solidFill>
                  <a:srgbClr val="EBEBEB"/>
                </a:solidFill>
                <a:latin typeface="+mj-lt"/>
                <a:ea typeface="+mj-ea"/>
                <a:cs typeface="+mj-cs"/>
              </a:rPr>
            </a:br>
            <a:r>
              <a:rPr lang="en-US" sz="3000" b="0" i="0" kern="1200" dirty="0">
                <a:solidFill>
                  <a:srgbClr val="EBEBEB"/>
                </a:solidFill>
                <a:latin typeface="+mj-lt"/>
                <a:ea typeface="+mj-ea"/>
                <a:cs typeface="+mj-cs"/>
              </a:rPr>
              <a:t>4.2. Participants </a:t>
            </a:r>
            <a:br>
              <a:rPr lang="en-US" sz="3000" b="0" i="0" kern="1200" dirty="0">
                <a:solidFill>
                  <a:srgbClr val="EBEBEB"/>
                </a:solidFill>
                <a:latin typeface="+mj-lt"/>
                <a:ea typeface="+mj-ea"/>
                <a:cs typeface="+mj-cs"/>
              </a:rPr>
            </a:br>
            <a:r>
              <a:rPr lang="en-US" sz="3000" b="0" i="0" kern="1200" dirty="0">
                <a:solidFill>
                  <a:srgbClr val="EBEBEB"/>
                </a:solidFill>
                <a:latin typeface="+mj-lt"/>
                <a:ea typeface="+mj-ea"/>
                <a:cs typeface="+mj-cs"/>
              </a:rPr>
              <a:t>EDI groups</a:t>
            </a:r>
            <a:br>
              <a:rPr lang="en-US" sz="3000" b="0" i="0" kern="1200" dirty="0">
                <a:solidFill>
                  <a:srgbClr val="EBEBEB"/>
                </a:solidFill>
                <a:latin typeface="+mj-lt"/>
                <a:ea typeface="+mj-ea"/>
                <a:cs typeface="+mj-cs"/>
              </a:rPr>
            </a:br>
            <a:br>
              <a:rPr lang="en-US" sz="3000" b="0" i="0" kern="1200" dirty="0">
                <a:solidFill>
                  <a:srgbClr val="EBEBEB"/>
                </a:solidFill>
                <a:latin typeface="+mj-lt"/>
                <a:ea typeface="+mj-ea"/>
                <a:cs typeface="+mj-cs"/>
              </a:rPr>
            </a:br>
            <a:endParaRPr lang="en-US" sz="3000" b="0" i="0" kern="1200" dirty="0">
              <a:solidFill>
                <a:srgbClr val="EBEBEB"/>
              </a:solidFill>
              <a:latin typeface="+mj-lt"/>
              <a:ea typeface="+mj-ea"/>
              <a:cs typeface="+mj-cs"/>
            </a:endParaRPr>
          </a:p>
        </p:txBody>
      </p:sp>
      <p:sp>
        <p:nvSpPr>
          <p:cNvPr id="4" name="Rectangle 1">
            <a:extLst>
              <a:ext uri="{FF2B5EF4-FFF2-40B4-BE49-F238E27FC236}">
                <a16:creationId xmlns:a16="http://schemas.microsoft.com/office/drawing/2014/main" id="{F572BDD9-4148-CF7E-020B-95BDFFCC7D86}"/>
              </a:ext>
            </a:extLst>
          </p:cNvPr>
          <p:cNvSpPr>
            <a:spLocks noChangeArrowheads="1"/>
          </p:cNvSpPr>
          <p:nvPr/>
        </p:nvSpPr>
        <p:spPr bwMode="auto">
          <a:xfrm>
            <a:off x="4437063" y="33289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Table 2">
            <a:extLst>
              <a:ext uri="{FF2B5EF4-FFF2-40B4-BE49-F238E27FC236}">
                <a16:creationId xmlns:a16="http://schemas.microsoft.com/office/drawing/2014/main" id="{B9E9DF36-85A8-CC64-7C62-417EE37571C4}"/>
              </a:ext>
            </a:extLst>
          </p:cNvPr>
          <p:cNvGraphicFramePr>
            <a:graphicFrameLocks noGrp="1"/>
          </p:cNvGraphicFramePr>
          <p:nvPr>
            <p:extLst>
              <p:ext uri="{D42A27DB-BD31-4B8C-83A1-F6EECF244321}">
                <p14:modId xmlns:p14="http://schemas.microsoft.com/office/powerpoint/2010/main" val="2553894335"/>
              </p:ext>
            </p:extLst>
          </p:nvPr>
        </p:nvGraphicFramePr>
        <p:xfrm>
          <a:off x="1040935" y="983853"/>
          <a:ext cx="6970004" cy="5039259"/>
        </p:xfrm>
        <a:graphic>
          <a:graphicData uri="http://schemas.openxmlformats.org/drawingml/2006/table">
            <a:tbl>
              <a:tblPr firstRow="1" firstCol="1" bandRow="1">
                <a:tableStyleId>{5C22544A-7EE6-4342-B048-85BDC9FD1C3A}</a:tableStyleId>
              </a:tblPr>
              <a:tblGrid>
                <a:gridCol w="2734244">
                  <a:extLst>
                    <a:ext uri="{9D8B030D-6E8A-4147-A177-3AD203B41FA5}">
                      <a16:colId xmlns:a16="http://schemas.microsoft.com/office/drawing/2014/main" val="2671414330"/>
                    </a:ext>
                  </a:extLst>
                </a:gridCol>
                <a:gridCol w="1857111">
                  <a:extLst>
                    <a:ext uri="{9D8B030D-6E8A-4147-A177-3AD203B41FA5}">
                      <a16:colId xmlns:a16="http://schemas.microsoft.com/office/drawing/2014/main" val="3326479232"/>
                    </a:ext>
                  </a:extLst>
                </a:gridCol>
                <a:gridCol w="2378649">
                  <a:extLst>
                    <a:ext uri="{9D8B030D-6E8A-4147-A177-3AD203B41FA5}">
                      <a16:colId xmlns:a16="http://schemas.microsoft.com/office/drawing/2014/main" val="109880882"/>
                    </a:ext>
                  </a:extLst>
                </a:gridCol>
              </a:tblGrid>
              <a:tr h="958811">
                <a:tc>
                  <a:txBody>
                    <a:bodyPr/>
                    <a:lstStyle/>
                    <a:p>
                      <a:pPr>
                        <a:lnSpc>
                          <a:spcPct val="107000"/>
                        </a:lnSpc>
                        <a:spcAft>
                          <a:spcPts val="800"/>
                        </a:spcAft>
                      </a:pPr>
                      <a:r>
                        <a:rPr lang="en-US" sz="2300" kern="0">
                          <a:effectLst/>
                        </a:rPr>
                        <a:t>EDI group</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nSpc>
                          <a:spcPct val="107000"/>
                        </a:lnSpc>
                        <a:spcAft>
                          <a:spcPts val="800"/>
                        </a:spcAft>
                      </a:pPr>
                      <a:r>
                        <a:rPr lang="en-US" sz="2300" kern="0">
                          <a:effectLst/>
                        </a:rPr>
                        <a:t>N</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nSpc>
                          <a:spcPct val="107000"/>
                        </a:lnSpc>
                        <a:spcAft>
                          <a:spcPts val="800"/>
                        </a:spcAft>
                      </a:pPr>
                      <a:r>
                        <a:rPr lang="en-US" sz="2300" kern="0" dirty="0">
                          <a:effectLst/>
                        </a:rPr>
                        <a:t>Percent</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extLst>
                  <a:ext uri="{0D108BD9-81ED-4DB2-BD59-A6C34878D82A}">
                    <a16:rowId xmlns:a16="http://schemas.microsoft.com/office/drawing/2014/main" val="3387204841"/>
                  </a:ext>
                </a:extLst>
              </a:tr>
              <a:tr h="510056">
                <a:tc>
                  <a:txBody>
                    <a:bodyPr/>
                    <a:lstStyle/>
                    <a:p>
                      <a:pPr>
                        <a:lnSpc>
                          <a:spcPct val="107000"/>
                        </a:lnSpc>
                        <a:spcAft>
                          <a:spcPts val="800"/>
                        </a:spcAft>
                      </a:pPr>
                      <a:r>
                        <a:rPr lang="en-US" sz="2300" kern="0">
                          <a:effectLst/>
                        </a:rPr>
                        <a:t>Ethnic m</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gn="r">
                        <a:lnSpc>
                          <a:spcPct val="107000"/>
                        </a:lnSpc>
                        <a:spcAft>
                          <a:spcPts val="800"/>
                        </a:spcAft>
                      </a:pPr>
                      <a:r>
                        <a:rPr lang="en-US" sz="2300" b="1" kern="0" dirty="0">
                          <a:effectLst/>
                          <a:latin typeface="Arial" panose="020B0604020202020204" pitchFamily="34" charset="0"/>
                          <a:cs typeface="Arial" panose="020B0604020202020204" pitchFamily="34" charset="0"/>
                        </a:rPr>
                        <a:t>6</a:t>
                      </a:r>
                      <a:endParaRPr lang="en-US" sz="2100" b="1" kern="100" dirty="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tc>
                  <a:txBody>
                    <a:bodyPr/>
                    <a:lstStyle/>
                    <a:p>
                      <a:pPr algn="r">
                        <a:lnSpc>
                          <a:spcPct val="107000"/>
                        </a:lnSpc>
                        <a:spcAft>
                          <a:spcPts val="800"/>
                        </a:spcAft>
                      </a:pPr>
                      <a:r>
                        <a:rPr lang="en-US" sz="2300" b="1" kern="0">
                          <a:effectLst/>
                          <a:latin typeface="Arial" panose="020B0604020202020204" pitchFamily="34" charset="0"/>
                          <a:cs typeface="Arial" panose="020B0604020202020204" pitchFamily="34" charset="0"/>
                        </a:rPr>
                        <a:t>13.3</a:t>
                      </a:r>
                      <a:endParaRPr lang="en-US" sz="2100" b="1" kern="10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extLst>
                  <a:ext uri="{0D108BD9-81ED-4DB2-BD59-A6C34878D82A}">
                    <a16:rowId xmlns:a16="http://schemas.microsoft.com/office/drawing/2014/main" val="3334104937"/>
                  </a:ext>
                </a:extLst>
              </a:tr>
              <a:tr h="510056">
                <a:tc>
                  <a:txBody>
                    <a:bodyPr/>
                    <a:lstStyle/>
                    <a:p>
                      <a:pPr>
                        <a:lnSpc>
                          <a:spcPct val="107000"/>
                        </a:lnSpc>
                        <a:spcAft>
                          <a:spcPts val="800"/>
                        </a:spcAft>
                      </a:pPr>
                      <a:r>
                        <a:rPr lang="en-US" sz="2300" kern="0">
                          <a:effectLst/>
                        </a:rPr>
                        <a:t>Religious m</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gn="r">
                        <a:lnSpc>
                          <a:spcPct val="107000"/>
                        </a:lnSpc>
                        <a:spcAft>
                          <a:spcPts val="800"/>
                        </a:spcAft>
                      </a:pPr>
                      <a:r>
                        <a:rPr lang="en-US" sz="2300" b="1" kern="0" dirty="0">
                          <a:effectLst/>
                          <a:latin typeface="Arial" panose="020B0604020202020204" pitchFamily="34" charset="0"/>
                          <a:cs typeface="Arial" panose="020B0604020202020204" pitchFamily="34" charset="0"/>
                        </a:rPr>
                        <a:t>6</a:t>
                      </a:r>
                      <a:endParaRPr lang="en-US" sz="2100" b="1" kern="100" dirty="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tc>
                  <a:txBody>
                    <a:bodyPr/>
                    <a:lstStyle/>
                    <a:p>
                      <a:pPr algn="r">
                        <a:lnSpc>
                          <a:spcPct val="107000"/>
                        </a:lnSpc>
                        <a:spcAft>
                          <a:spcPts val="800"/>
                        </a:spcAft>
                      </a:pPr>
                      <a:r>
                        <a:rPr lang="en-US" sz="2300" b="1" kern="0">
                          <a:effectLst/>
                          <a:latin typeface="Arial" panose="020B0604020202020204" pitchFamily="34" charset="0"/>
                          <a:cs typeface="Arial" panose="020B0604020202020204" pitchFamily="34" charset="0"/>
                        </a:rPr>
                        <a:t>13.3</a:t>
                      </a:r>
                      <a:endParaRPr lang="en-US" sz="2100" b="1" kern="10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extLst>
                  <a:ext uri="{0D108BD9-81ED-4DB2-BD59-A6C34878D82A}">
                    <a16:rowId xmlns:a16="http://schemas.microsoft.com/office/drawing/2014/main" val="1508335464"/>
                  </a:ext>
                </a:extLst>
              </a:tr>
              <a:tr h="510056">
                <a:tc>
                  <a:txBody>
                    <a:bodyPr/>
                    <a:lstStyle/>
                    <a:p>
                      <a:pPr>
                        <a:lnSpc>
                          <a:spcPct val="107000"/>
                        </a:lnSpc>
                        <a:spcAft>
                          <a:spcPts val="800"/>
                        </a:spcAft>
                      </a:pPr>
                      <a:r>
                        <a:rPr lang="en-US" sz="2300" kern="0">
                          <a:effectLst/>
                        </a:rPr>
                        <a:t>Racial m</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gn="r">
                        <a:lnSpc>
                          <a:spcPct val="107000"/>
                        </a:lnSpc>
                        <a:spcAft>
                          <a:spcPts val="800"/>
                        </a:spcAft>
                      </a:pPr>
                      <a:r>
                        <a:rPr lang="en-US" sz="2300" b="1" kern="0">
                          <a:effectLst/>
                          <a:latin typeface="Arial" panose="020B0604020202020204" pitchFamily="34" charset="0"/>
                          <a:cs typeface="Arial" panose="020B0604020202020204" pitchFamily="34" charset="0"/>
                        </a:rPr>
                        <a:t>1</a:t>
                      </a:r>
                      <a:endParaRPr lang="en-US" sz="2100" b="1" kern="10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tc>
                  <a:txBody>
                    <a:bodyPr/>
                    <a:lstStyle/>
                    <a:p>
                      <a:pPr algn="r">
                        <a:lnSpc>
                          <a:spcPct val="107000"/>
                        </a:lnSpc>
                        <a:spcAft>
                          <a:spcPts val="800"/>
                        </a:spcAft>
                      </a:pPr>
                      <a:r>
                        <a:rPr lang="en-US" sz="2300" b="1" kern="0" dirty="0">
                          <a:effectLst/>
                          <a:latin typeface="Arial" panose="020B0604020202020204" pitchFamily="34" charset="0"/>
                          <a:cs typeface="Arial" panose="020B0604020202020204" pitchFamily="34" charset="0"/>
                        </a:rPr>
                        <a:t>2.2</a:t>
                      </a:r>
                      <a:endParaRPr lang="en-US" sz="2100" b="1" kern="100" dirty="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extLst>
                  <a:ext uri="{0D108BD9-81ED-4DB2-BD59-A6C34878D82A}">
                    <a16:rowId xmlns:a16="http://schemas.microsoft.com/office/drawing/2014/main" val="3565816907"/>
                  </a:ext>
                </a:extLst>
              </a:tr>
              <a:tr h="510056">
                <a:tc>
                  <a:txBody>
                    <a:bodyPr/>
                    <a:lstStyle/>
                    <a:p>
                      <a:pPr>
                        <a:lnSpc>
                          <a:spcPct val="107000"/>
                        </a:lnSpc>
                        <a:spcAft>
                          <a:spcPts val="800"/>
                        </a:spcAft>
                      </a:pPr>
                      <a:r>
                        <a:rPr lang="en-US" sz="2300" kern="0">
                          <a:effectLst/>
                        </a:rPr>
                        <a:t>Linguistic m</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gn="r">
                        <a:lnSpc>
                          <a:spcPct val="107000"/>
                        </a:lnSpc>
                        <a:spcAft>
                          <a:spcPts val="800"/>
                        </a:spcAft>
                      </a:pPr>
                      <a:r>
                        <a:rPr lang="en-US" sz="2300" b="1" kern="0">
                          <a:effectLst/>
                          <a:latin typeface="Arial" panose="020B0604020202020204" pitchFamily="34" charset="0"/>
                          <a:cs typeface="Arial" panose="020B0604020202020204" pitchFamily="34" charset="0"/>
                        </a:rPr>
                        <a:t>2</a:t>
                      </a:r>
                      <a:endParaRPr lang="en-US" sz="2100" b="1" kern="10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tc>
                  <a:txBody>
                    <a:bodyPr/>
                    <a:lstStyle/>
                    <a:p>
                      <a:pPr algn="r">
                        <a:lnSpc>
                          <a:spcPct val="107000"/>
                        </a:lnSpc>
                        <a:spcAft>
                          <a:spcPts val="800"/>
                        </a:spcAft>
                      </a:pPr>
                      <a:r>
                        <a:rPr lang="en-US" sz="2300" b="1" kern="0" dirty="0">
                          <a:effectLst/>
                          <a:latin typeface="Arial" panose="020B0604020202020204" pitchFamily="34" charset="0"/>
                          <a:cs typeface="Arial" panose="020B0604020202020204" pitchFamily="34" charset="0"/>
                        </a:rPr>
                        <a:t>4.4</a:t>
                      </a:r>
                      <a:endParaRPr lang="en-US" sz="2100" b="1" kern="100" dirty="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extLst>
                  <a:ext uri="{0D108BD9-81ED-4DB2-BD59-A6C34878D82A}">
                    <a16:rowId xmlns:a16="http://schemas.microsoft.com/office/drawing/2014/main" val="2288080640"/>
                  </a:ext>
                </a:extLst>
              </a:tr>
              <a:tr h="510056">
                <a:tc>
                  <a:txBody>
                    <a:bodyPr/>
                    <a:lstStyle/>
                    <a:p>
                      <a:pPr>
                        <a:lnSpc>
                          <a:spcPct val="107000"/>
                        </a:lnSpc>
                        <a:spcAft>
                          <a:spcPts val="800"/>
                        </a:spcAft>
                      </a:pPr>
                      <a:r>
                        <a:rPr lang="en-US" sz="2300" kern="0">
                          <a:effectLst/>
                        </a:rPr>
                        <a:t>Disabled</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gn="r">
                        <a:lnSpc>
                          <a:spcPct val="107000"/>
                        </a:lnSpc>
                        <a:spcAft>
                          <a:spcPts val="800"/>
                        </a:spcAft>
                      </a:pPr>
                      <a:r>
                        <a:rPr lang="en-US" sz="2300" b="1" kern="0">
                          <a:effectLst/>
                          <a:latin typeface="Arial" panose="020B0604020202020204" pitchFamily="34" charset="0"/>
                          <a:cs typeface="Arial" panose="020B0604020202020204" pitchFamily="34" charset="0"/>
                        </a:rPr>
                        <a:t>1</a:t>
                      </a:r>
                      <a:endParaRPr lang="en-US" sz="2100" b="1" kern="10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tc>
                  <a:txBody>
                    <a:bodyPr/>
                    <a:lstStyle/>
                    <a:p>
                      <a:pPr algn="r">
                        <a:lnSpc>
                          <a:spcPct val="107000"/>
                        </a:lnSpc>
                        <a:spcAft>
                          <a:spcPts val="800"/>
                        </a:spcAft>
                      </a:pPr>
                      <a:r>
                        <a:rPr lang="en-US" sz="2300" b="1" kern="0" dirty="0">
                          <a:effectLst/>
                          <a:latin typeface="Arial" panose="020B0604020202020204" pitchFamily="34" charset="0"/>
                          <a:cs typeface="Arial" panose="020B0604020202020204" pitchFamily="34" charset="0"/>
                        </a:rPr>
                        <a:t>2.2</a:t>
                      </a:r>
                      <a:endParaRPr lang="en-US" sz="2100" b="1" kern="100" dirty="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extLst>
                  <a:ext uri="{0D108BD9-81ED-4DB2-BD59-A6C34878D82A}">
                    <a16:rowId xmlns:a16="http://schemas.microsoft.com/office/drawing/2014/main" val="3361946668"/>
                  </a:ext>
                </a:extLst>
              </a:tr>
              <a:tr h="510056">
                <a:tc>
                  <a:txBody>
                    <a:bodyPr/>
                    <a:lstStyle/>
                    <a:p>
                      <a:pPr>
                        <a:lnSpc>
                          <a:spcPct val="107000"/>
                        </a:lnSpc>
                        <a:spcAft>
                          <a:spcPts val="800"/>
                        </a:spcAft>
                      </a:pPr>
                      <a:r>
                        <a:rPr lang="en-US" sz="2300" kern="0">
                          <a:effectLst/>
                        </a:rPr>
                        <a:t>LGBTQ+</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gn="r">
                        <a:lnSpc>
                          <a:spcPct val="107000"/>
                        </a:lnSpc>
                        <a:spcAft>
                          <a:spcPts val="800"/>
                        </a:spcAft>
                      </a:pPr>
                      <a:r>
                        <a:rPr lang="en-US" sz="2300" b="1" kern="0">
                          <a:effectLst/>
                          <a:latin typeface="Arial" panose="020B0604020202020204" pitchFamily="34" charset="0"/>
                          <a:cs typeface="Arial" panose="020B0604020202020204" pitchFamily="34" charset="0"/>
                        </a:rPr>
                        <a:t>5</a:t>
                      </a:r>
                      <a:endParaRPr lang="en-US" sz="2100" b="1" kern="10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tc>
                  <a:txBody>
                    <a:bodyPr/>
                    <a:lstStyle/>
                    <a:p>
                      <a:pPr algn="r">
                        <a:lnSpc>
                          <a:spcPct val="107000"/>
                        </a:lnSpc>
                        <a:spcAft>
                          <a:spcPts val="800"/>
                        </a:spcAft>
                      </a:pPr>
                      <a:r>
                        <a:rPr lang="en-US" sz="2300" b="1" kern="0" dirty="0">
                          <a:effectLst/>
                          <a:latin typeface="Arial" panose="020B0604020202020204" pitchFamily="34" charset="0"/>
                          <a:cs typeface="Arial" panose="020B0604020202020204" pitchFamily="34" charset="0"/>
                        </a:rPr>
                        <a:t>11.1</a:t>
                      </a:r>
                      <a:endParaRPr lang="en-US" sz="2100" b="1" kern="100" dirty="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extLst>
                  <a:ext uri="{0D108BD9-81ED-4DB2-BD59-A6C34878D82A}">
                    <a16:rowId xmlns:a16="http://schemas.microsoft.com/office/drawing/2014/main" val="2688676990"/>
                  </a:ext>
                </a:extLst>
              </a:tr>
              <a:tr h="510056">
                <a:tc>
                  <a:txBody>
                    <a:bodyPr/>
                    <a:lstStyle/>
                    <a:p>
                      <a:pPr>
                        <a:lnSpc>
                          <a:spcPct val="107000"/>
                        </a:lnSpc>
                        <a:spcAft>
                          <a:spcPts val="800"/>
                        </a:spcAft>
                      </a:pPr>
                      <a:r>
                        <a:rPr lang="en-US" sz="2300" kern="0">
                          <a:effectLst/>
                        </a:rPr>
                        <a:t>none</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gn="r">
                        <a:lnSpc>
                          <a:spcPct val="107000"/>
                        </a:lnSpc>
                        <a:spcAft>
                          <a:spcPts val="800"/>
                        </a:spcAft>
                      </a:pPr>
                      <a:r>
                        <a:rPr lang="en-US" sz="2300" b="1" kern="0">
                          <a:effectLst/>
                          <a:latin typeface="Arial" panose="020B0604020202020204" pitchFamily="34" charset="0"/>
                          <a:cs typeface="Arial" panose="020B0604020202020204" pitchFamily="34" charset="0"/>
                        </a:rPr>
                        <a:t>32</a:t>
                      </a:r>
                      <a:endParaRPr lang="en-US" sz="2100" b="1" kern="10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tc>
                  <a:txBody>
                    <a:bodyPr/>
                    <a:lstStyle/>
                    <a:p>
                      <a:pPr algn="r">
                        <a:lnSpc>
                          <a:spcPct val="107000"/>
                        </a:lnSpc>
                        <a:spcAft>
                          <a:spcPts val="800"/>
                        </a:spcAft>
                      </a:pPr>
                      <a:r>
                        <a:rPr lang="en-US" sz="2300" b="1" kern="0" dirty="0">
                          <a:effectLst/>
                          <a:latin typeface="Arial" panose="020B0604020202020204" pitchFamily="34" charset="0"/>
                          <a:cs typeface="Arial" panose="020B0604020202020204" pitchFamily="34" charset="0"/>
                        </a:rPr>
                        <a:t>71.1</a:t>
                      </a:r>
                      <a:endParaRPr lang="en-US" sz="2100" b="1" kern="100" dirty="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extLst>
                  <a:ext uri="{0D108BD9-81ED-4DB2-BD59-A6C34878D82A}">
                    <a16:rowId xmlns:a16="http://schemas.microsoft.com/office/drawing/2014/main" val="449277981"/>
                  </a:ext>
                </a:extLst>
              </a:tr>
              <a:tr h="510056">
                <a:tc>
                  <a:txBody>
                    <a:bodyPr/>
                    <a:lstStyle/>
                    <a:p>
                      <a:pPr>
                        <a:lnSpc>
                          <a:spcPct val="107000"/>
                        </a:lnSpc>
                        <a:spcAft>
                          <a:spcPts val="800"/>
                        </a:spcAft>
                      </a:pPr>
                      <a:r>
                        <a:rPr lang="en-US" sz="2300" kern="0">
                          <a:effectLst/>
                        </a:rPr>
                        <a:t>other</a:t>
                      </a:r>
                      <a:endParaRPr lang="en-US" sz="2100" kern="100">
                        <a:effectLst/>
                        <a:latin typeface="Calibri" panose="020F0502020204030204" pitchFamily="34" charset="0"/>
                        <a:ea typeface="Calibri" panose="020F0502020204030204" pitchFamily="34" charset="0"/>
                        <a:cs typeface="Times New Roman" panose="02020603050405020304" pitchFamily="18" charset="0"/>
                      </a:endParaRPr>
                    </a:p>
                  </a:txBody>
                  <a:tcPr marL="133499" marR="133499" marT="0" marB="0" anchor="b"/>
                </a:tc>
                <a:tc>
                  <a:txBody>
                    <a:bodyPr/>
                    <a:lstStyle/>
                    <a:p>
                      <a:pPr algn="r">
                        <a:lnSpc>
                          <a:spcPct val="107000"/>
                        </a:lnSpc>
                        <a:spcAft>
                          <a:spcPts val="800"/>
                        </a:spcAft>
                      </a:pPr>
                      <a:r>
                        <a:rPr lang="en-US" sz="2300" b="1" kern="0">
                          <a:effectLst/>
                          <a:latin typeface="Arial" panose="020B0604020202020204" pitchFamily="34" charset="0"/>
                          <a:cs typeface="Arial" panose="020B0604020202020204" pitchFamily="34" charset="0"/>
                        </a:rPr>
                        <a:t>2</a:t>
                      </a:r>
                      <a:endParaRPr lang="en-US" sz="2100" b="1" kern="10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tc>
                  <a:txBody>
                    <a:bodyPr/>
                    <a:lstStyle/>
                    <a:p>
                      <a:pPr algn="r">
                        <a:lnSpc>
                          <a:spcPct val="107000"/>
                        </a:lnSpc>
                        <a:spcAft>
                          <a:spcPts val="800"/>
                        </a:spcAft>
                      </a:pPr>
                      <a:r>
                        <a:rPr lang="en-US" sz="2300" b="1" kern="0" dirty="0">
                          <a:effectLst/>
                          <a:latin typeface="Arial" panose="020B0604020202020204" pitchFamily="34" charset="0"/>
                          <a:cs typeface="Arial" panose="020B0604020202020204" pitchFamily="34" charset="0"/>
                        </a:rPr>
                        <a:t>4.4</a:t>
                      </a:r>
                      <a:endParaRPr lang="en-US" sz="2100" b="1" kern="100" dirty="0">
                        <a:effectLst/>
                        <a:latin typeface="Arial" panose="020B0604020202020204" pitchFamily="34" charset="0"/>
                        <a:ea typeface="Calibri" panose="020F0502020204030204" pitchFamily="34" charset="0"/>
                        <a:cs typeface="Arial" panose="020B0604020202020204" pitchFamily="34" charset="0"/>
                      </a:endParaRPr>
                    </a:p>
                  </a:txBody>
                  <a:tcPr marL="133499" marR="133499" marT="0" marB="0" anchor="b"/>
                </a:tc>
                <a:extLst>
                  <a:ext uri="{0D108BD9-81ED-4DB2-BD59-A6C34878D82A}">
                    <a16:rowId xmlns:a16="http://schemas.microsoft.com/office/drawing/2014/main" val="3292216220"/>
                  </a:ext>
                </a:extLst>
              </a:tr>
            </a:tbl>
          </a:graphicData>
        </a:graphic>
      </p:graphicFrame>
    </p:spTree>
    <p:extLst>
      <p:ext uri="{BB962C8B-B14F-4D97-AF65-F5344CB8AC3E}">
        <p14:creationId xmlns:p14="http://schemas.microsoft.com/office/powerpoint/2010/main" val="242471017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5"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27" name="Rectangle 26">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Freeform 5">
            <a:extLst>
              <a:ext uri="{FF2B5EF4-FFF2-40B4-BE49-F238E27FC236}">
                <a16:creationId xmlns:a16="http://schemas.microsoft.com/office/drawing/2014/main" id="{4E212B76-74CB-461F-90A3-EF4F2397A8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4" name="Title 1">
            <a:extLst>
              <a:ext uri="{FF2B5EF4-FFF2-40B4-BE49-F238E27FC236}">
                <a16:creationId xmlns:a16="http://schemas.microsoft.com/office/drawing/2014/main" id="{FD5BD252-7627-3FD2-941F-84490C2FB3B8}"/>
              </a:ext>
            </a:extLst>
          </p:cNvPr>
          <p:cNvSpPr txBox="1">
            <a:spLocks/>
          </p:cNvSpPr>
          <p:nvPr/>
        </p:nvSpPr>
        <p:spPr bwMode="gray">
          <a:xfrm>
            <a:off x="6556528" y="1701311"/>
            <a:ext cx="4567084" cy="3153753"/>
          </a:xfrm>
          <a:prstGeom prst="rect">
            <a:avLst/>
          </a:prstGeom>
        </p:spPr>
        <p:txBody>
          <a:bodyPr vert="horz" lIns="91440" tIns="45720" rIns="91440" bIns="45720" rtlCol="0" anchor="b">
            <a:normAutofit lnSpcReduction="1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Aft>
                <a:spcPts val="600"/>
              </a:spcAft>
            </a:pPr>
            <a:r>
              <a:rPr lang="en-US" sz="3000" b="0" i="0" kern="1200" dirty="0">
                <a:solidFill>
                  <a:srgbClr val="EBEBEB"/>
                </a:solidFill>
                <a:latin typeface="+mj-lt"/>
                <a:ea typeface="+mj-ea"/>
                <a:cs typeface="+mj-cs"/>
              </a:rPr>
              <a:t>4. Materials and Methods</a:t>
            </a:r>
            <a:br>
              <a:rPr lang="en-US" sz="3000" b="0" i="0" kern="1200" dirty="0">
                <a:solidFill>
                  <a:srgbClr val="EBEBEB"/>
                </a:solidFill>
                <a:latin typeface="+mj-lt"/>
                <a:ea typeface="+mj-ea"/>
                <a:cs typeface="+mj-cs"/>
              </a:rPr>
            </a:br>
            <a:endParaRPr lang="en-US" sz="3000" b="0" i="0" kern="1200" dirty="0">
              <a:solidFill>
                <a:srgbClr val="EBEBEB"/>
              </a:solidFill>
              <a:latin typeface="+mj-lt"/>
              <a:ea typeface="+mj-ea"/>
              <a:cs typeface="+mj-cs"/>
            </a:endParaRPr>
          </a:p>
          <a:p>
            <a:pPr>
              <a:lnSpc>
                <a:spcPct val="90000"/>
              </a:lnSpc>
              <a:spcAft>
                <a:spcPts val="600"/>
              </a:spcAft>
            </a:pPr>
            <a:r>
              <a:rPr lang="en-US" sz="3000" b="0" i="0" kern="1200" dirty="0">
                <a:solidFill>
                  <a:srgbClr val="EBEBEB"/>
                </a:solidFill>
                <a:latin typeface="+mj-lt"/>
                <a:ea typeface="+mj-ea"/>
                <a:cs typeface="+mj-cs"/>
              </a:rPr>
              <a:t>4.3. Participants’ </a:t>
            </a:r>
            <a:br>
              <a:rPr lang="en-US" sz="3000" b="0" i="0" kern="1200" dirty="0">
                <a:solidFill>
                  <a:srgbClr val="EBEBEB"/>
                </a:solidFill>
                <a:latin typeface="+mj-lt"/>
                <a:ea typeface="+mj-ea"/>
                <a:cs typeface="+mj-cs"/>
              </a:rPr>
            </a:br>
            <a:r>
              <a:rPr lang="en-US" sz="3000" b="0" i="0" kern="1200" dirty="0">
                <a:solidFill>
                  <a:srgbClr val="EBEBEB"/>
                </a:solidFill>
                <a:latin typeface="+mj-lt"/>
                <a:ea typeface="+mj-ea"/>
                <a:cs typeface="+mj-cs"/>
              </a:rPr>
              <a:t>ethnic self-identification</a:t>
            </a:r>
            <a:br>
              <a:rPr lang="en-US" sz="3000" b="0" i="0" kern="1200" dirty="0">
                <a:solidFill>
                  <a:srgbClr val="EBEBEB"/>
                </a:solidFill>
                <a:latin typeface="+mj-lt"/>
                <a:ea typeface="+mj-ea"/>
                <a:cs typeface="+mj-cs"/>
              </a:rPr>
            </a:br>
            <a:br>
              <a:rPr lang="en-US" sz="3000" b="0" i="0" kern="1200" dirty="0">
                <a:solidFill>
                  <a:srgbClr val="EBEBEB"/>
                </a:solidFill>
                <a:latin typeface="+mj-lt"/>
                <a:ea typeface="+mj-ea"/>
                <a:cs typeface="+mj-cs"/>
              </a:rPr>
            </a:br>
            <a:endParaRPr lang="en-US" sz="3000" b="0" i="0" kern="1200" dirty="0">
              <a:solidFill>
                <a:srgbClr val="EBEBEB"/>
              </a:solidFill>
              <a:latin typeface="+mj-lt"/>
              <a:ea typeface="+mj-ea"/>
              <a:cs typeface="+mj-cs"/>
            </a:endParaRPr>
          </a:p>
        </p:txBody>
      </p:sp>
      <p:sp>
        <p:nvSpPr>
          <p:cNvPr id="31" name="Rectangle 30">
            <a:extLst>
              <a:ext uri="{FF2B5EF4-FFF2-40B4-BE49-F238E27FC236}">
                <a16:creationId xmlns:a16="http://schemas.microsoft.com/office/drawing/2014/main" id="{81E746D0-4B37-4869-B2EF-79D5F0FFF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Rectangle 1">
            <a:extLst>
              <a:ext uri="{FF2B5EF4-FFF2-40B4-BE49-F238E27FC236}">
                <a16:creationId xmlns:a16="http://schemas.microsoft.com/office/drawing/2014/main" id="{77E8ABBB-F644-D5C7-8D90-4DC390E45CAC}"/>
              </a:ext>
            </a:extLst>
          </p:cNvPr>
          <p:cNvSpPr>
            <a:spLocks noChangeArrowheads="1"/>
          </p:cNvSpPr>
          <p:nvPr/>
        </p:nvSpPr>
        <p:spPr bwMode="auto">
          <a:xfrm>
            <a:off x="4031228" y="976468"/>
            <a:ext cx="179195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7" name="Rectangle 3">
            <a:extLst>
              <a:ext uri="{FF2B5EF4-FFF2-40B4-BE49-F238E27FC236}">
                <a16:creationId xmlns:a16="http://schemas.microsoft.com/office/drawing/2014/main" id="{B01F33A7-50FC-46AE-170A-A5856E102165}"/>
              </a:ext>
            </a:extLst>
          </p:cNvPr>
          <p:cNvSpPr>
            <a:spLocks noChangeArrowheads="1"/>
          </p:cNvSpPr>
          <p:nvPr/>
        </p:nvSpPr>
        <p:spPr bwMode="auto">
          <a:xfrm>
            <a:off x="3995737" y="3049588"/>
            <a:ext cx="1500066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3" name="Table 12">
            <a:extLst>
              <a:ext uri="{FF2B5EF4-FFF2-40B4-BE49-F238E27FC236}">
                <a16:creationId xmlns:a16="http://schemas.microsoft.com/office/drawing/2014/main" id="{CAF1521B-E378-3E76-D8FB-D08C95640EDE}"/>
              </a:ext>
            </a:extLst>
          </p:cNvPr>
          <p:cNvGraphicFramePr>
            <a:graphicFrameLocks noGrp="1"/>
          </p:cNvGraphicFramePr>
          <p:nvPr>
            <p:extLst>
              <p:ext uri="{D42A27DB-BD31-4B8C-83A1-F6EECF244321}">
                <p14:modId xmlns:p14="http://schemas.microsoft.com/office/powerpoint/2010/main" val="20979699"/>
              </p:ext>
            </p:extLst>
          </p:nvPr>
        </p:nvGraphicFramePr>
        <p:xfrm>
          <a:off x="873788" y="1160823"/>
          <a:ext cx="5556507" cy="4771356"/>
        </p:xfrm>
        <a:graphic>
          <a:graphicData uri="http://schemas.openxmlformats.org/drawingml/2006/table">
            <a:tbl>
              <a:tblPr firstRow="1" firstCol="1" bandRow="1">
                <a:tableStyleId>{5C22544A-7EE6-4342-B048-85BDC9FD1C3A}</a:tableStyleId>
              </a:tblPr>
              <a:tblGrid>
                <a:gridCol w="2875522">
                  <a:extLst>
                    <a:ext uri="{9D8B030D-6E8A-4147-A177-3AD203B41FA5}">
                      <a16:colId xmlns:a16="http://schemas.microsoft.com/office/drawing/2014/main" val="1127008520"/>
                    </a:ext>
                  </a:extLst>
                </a:gridCol>
                <a:gridCol w="1355691">
                  <a:extLst>
                    <a:ext uri="{9D8B030D-6E8A-4147-A177-3AD203B41FA5}">
                      <a16:colId xmlns:a16="http://schemas.microsoft.com/office/drawing/2014/main" val="2832379196"/>
                    </a:ext>
                  </a:extLst>
                </a:gridCol>
                <a:gridCol w="1325294">
                  <a:extLst>
                    <a:ext uri="{9D8B030D-6E8A-4147-A177-3AD203B41FA5}">
                      <a16:colId xmlns:a16="http://schemas.microsoft.com/office/drawing/2014/main" val="2796842569"/>
                    </a:ext>
                  </a:extLst>
                </a:gridCol>
              </a:tblGrid>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Ethnicity </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Number</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Percent</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3551304490"/>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Ukrainian</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36</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80</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1728358476"/>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Ukrainain Slavic</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1</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2.2</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1473135514"/>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Ukrainian-Russian</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1</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2.2</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2995229525"/>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Slavic (Sloviani)</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1</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2.2</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1210771327"/>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white</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1</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2.2</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1444846044"/>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European</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1</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2.2</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4282564330"/>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Canad, Ukr Backgr</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1</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2.2</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338785225"/>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Ukrainian Canadian</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1</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2.2</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2179393747"/>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Ukr Greek Catholic</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1</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2.2</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4267867762"/>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Caucasian</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1</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2.2</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2137886494"/>
                  </a:ext>
                </a:extLst>
              </a:tr>
              <a:tr h="397613">
                <a:tc>
                  <a:txBody>
                    <a:bodyPr/>
                    <a:lstStyle/>
                    <a:p>
                      <a:pPr>
                        <a:lnSpc>
                          <a:spcPct val="107000"/>
                        </a:lnSpc>
                        <a:spcAft>
                          <a:spcPts val="800"/>
                        </a:spcAft>
                      </a:pPr>
                      <a:r>
                        <a:rPr lang="en-US" sz="1900" kern="0">
                          <a:effectLst/>
                          <a:latin typeface="Arial" panose="020B0604020202020204" pitchFamily="34" charset="0"/>
                          <a:cs typeface="Arial" panose="020B0604020202020204" pitchFamily="34" charset="0"/>
                        </a:rPr>
                        <a:t>total</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a:effectLst/>
                          <a:latin typeface="Arial" panose="020B0604020202020204" pitchFamily="34" charset="0"/>
                          <a:cs typeface="Arial" panose="020B0604020202020204" pitchFamily="34" charset="0"/>
                        </a:rPr>
                        <a:t>43</a:t>
                      </a:r>
                      <a:endParaRPr lang="en-US" sz="1900" kern="10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tc>
                  <a:txBody>
                    <a:bodyPr/>
                    <a:lstStyle/>
                    <a:p>
                      <a:pPr algn="r">
                        <a:lnSpc>
                          <a:spcPct val="107000"/>
                        </a:lnSpc>
                        <a:spcAft>
                          <a:spcPts val="800"/>
                        </a:spcAft>
                      </a:pPr>
                      <a:r>
                        <a:rPr lang="en-US" sz="1900" kern="0" dirty="0">
                          <a:effectLst/>
                          <a:latin typeface="Arial" panose="020B0604020202020204" pitchFamily="34" charset="0"/>
                          <a:cs typeface="Arial" panose="020B0604020202020204" pitchFamily="34" charset="0"/>
                        </a:rPr>
                        <a:t>100</a:t>
                      </a:r>
                      <a:endParaRPr lang="en-US" sz="1900" kern="100" dirty="0">
                        <a:effectLst/>
                        <a:latin typeface="Arial" panose="020B0604020202020204" pitchFamily="34" charset="0"/>
                        <a:ea typeface="Calibri" panose="020F0502020204030204" pitchFamily="34" charset="0"/>
                        <a:cs typeface="Arial" panose="020B0604020202020204" pitchFamily="34" charset="0"/>
                      </a:endParaRPr>
                    </a:p>
                  </a:txBody>
                  <a:tcPr marL="73648" marR="73648" marT="0" marB="0" anchor="b"/>
                </a:tc>
                <a:extLst>
                  <a:ext uri="{0D108BD9-81ED-4DB2-BD59-A6C34878D82A}">
                    <a16:rowId xmlns:a16="http://schemas.microsoft.com/office/drawing/2014/main" val="914701574"/>
                  </a:ext>
                </a:extLst>
              </a:tr>
            </a:tbl>
          </a:graphicData>
        </a:graphic>
      </p:graphicFrame>
    </p:spTree>
    <p:extLst>
      <p:ext uri="{BB962C8B-B14F-4D97-AF65-F5344CB8AC3E}">
        <p14:creationId xmlns:p14="http://schemas.microsoft.com/office/powerpoint/2010/main" val="35691346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164C32E6-A638-E6DB-2350-C68472FB38E4}"/>
              </a:ext>
            </a:extLst>
          </p:cNvPr>
          <p:cNvSpPr txBox="1">
            <a:spLocks/>
          </p:cNvSpPr>
          <p:nvPr/>
        </p:nvSpPr>
        <p:spPr bwMode="gray">
          <a:xfrm>
            <a:off x="8391832" y="1701311"/>
            <a:ext cx="2731780" cy="3153753"/>
          </a:xfrm>
          <a:prstGeom prst="rect">
            <a:avLst/>
          </a:prstGeom>
        </p:spPr>
        <p:txBody>
          <a:bodyPr vert="horz" lIns="91440" tIns="45720" rIns="91440" bIns="45720" rtlCol="0" anchor="b">
            <a:normAutofit lnSpcReduction="1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Aft>
                <a:spcPts val="600"/>
              </a:spcAft>
            </a:pPr>
            <a:r>
              <a:rPr lang="en-US" sz="3000" b="0" i="0" kern="1200" dirty="0">
                <a:solidFill>
                  <a:srgbClr val="EBEBEB"/>
                </a:solidFill>
                <a:latin typeface="+mj-lt"/>
                <a:ea typeface="+mj-ea"/>
                <a:cs typeface="+mj-cs"/>
              </a:rPr>
              <a:t>4. Materials and Methods</a:t>
            </a:r>
            <a:br>
              <a:rPr lang="en-US" sz="3000" b="0" i="0" kern="1200" dirty="0">
                <a:solidFill>
                  <a:srgbClr val="EBEBEB"/>
                </a:solidFill>
                <a:latin typeface="+mj-lt"/>
                <a:ea typeface="+mj-ea"/>
                <a:cs typeface="+mj-cs"/>
              </a:rPr>
            </a:br>
            <a:endParaRPr lang="en-US" sz="3000" b="0" i="0" kern="1200" dirty="0">
              <a:solidFill>
                <a:srgbClr val="EBEBEB"/>
              </a:solidFill>
              <a:latin typeface="+mj-lt"/>
              <a:ea typeface="+mj-ea"/>
              <a:cs typeface="+mj-cs"/>
            </a:endParaRPr>
          </a:p>
          <a:p>
            <a:pPr>
              <a:lnSpc>
                <a:spcPct val="90000"/>
              </a:lnSpc>
              <a:spcAft>
                <a:spcPts val="600"/>
              </a:spcAft>
            </a:pPr>
            <a:r>
              <a:rPr lang="en-US" sz="3000" b="0" i="0" kern="1200" dirty="0">
                <a:solidFill>
                  <a:srgbClr val="EBEBEB"/>
                </a:solidFill>
                <a:latin typeface="+mj-lt"/>
                <a:ea typeface="+mj-ea"/>
                <a:cs typeface="+mj-cs"/>
              </a:rPr>
              <a:t>4.4. Participants’ </a:t>
            </a:r>
            <a:br>
              <a:rPr lang="en-US" sz="3000" b="0" i="0" kern="1200" dirty="0">
                <a:solidFill>
                  <a:srgbClr val="EBEBEB"/>
                </a:solidFill>
                <a:latin typeface="+mj-lt"/>
                <a:ea typeface="+mj-ea"/>
                <a:cs typeface="+mj-cs"/>
              </a:rPr>
            </a:br>
            <a:r>
              <a:rPr lang="en-US" sz="3000" b="0" i="0" kern="1200" dirty="0">
                <a:solidFill>
                  <a:srgbClr val="EBEBEB"/>
                </a:solidFill>
                <a:latin typeface="+mj-lt"/>
                <a:ea typeface="+mj-ea"/>
                <a:cs typeface="+mj-cs"/>
              </a:rPr>
              <a:t>family status</a:t>
            </a:r>
            <a:br>
              <a:rPr lang="en-US" sz="3000" b="0" i="0" kern="1200" dirty="0">
                <a:solidFill>
                  <a:srgbClr val="EBEBEB"/>
                </a:solidFill>
                <a:latin typeface="+mj-lt"/>
                <a:ea typeface="+mj-ea"/>
                <a:cs typeface="+mj-cs"/>
              </a:rPr>
            </a:br>
            <a:br>
              <a:rPr lang="en-US" sz="3000" b="0" i="0" kern="1200" dirty="0">
                <a:solidFill>
                  <a:srgbClr val="EBEBEB"/>
                </a:solidFill>
                <a:latin typeface="+mj-lt"/>
                <a:ea typeface="+mj-ea"/>
                <a:cs typeface="+mj-cs"/>
              </a:rPr>
            </a:br>
            <a:endParaRPr lang="en-US" sz="3000" b="0" i="0" kern="1200" dirty="0">
              <a:solidFill>
                <a:srgbClr val="EBEBEB"/>
              </a:solidFill>
              <a:latin typeface="+mj-lt"/>
              <a:ea typeface="+mj-ea"/>
              <a:cs typeface="+mj-cs"/>
            </a:endParaRPr>
          </a:p>
        </p:txBody>
      </p:sp>
      <p:graphicFrame>
        <p:nvGraphicFramePr>
          <p:cNvPr id="5" name="Table 4">
            <a:extLst>
              <a:ext uri="{FF2B5EF4-FFF2-40B4-BE49-F238E27FC236}">
                <a16:creationId xmlns:a16="http://schemas.microsoft.com/office/drawing/2014/main" id="{BF9CF500-FC90-D45F-7F32-A61C817C8D6B}"/>
              </a:ext>
            </a:extLst>
          </p:cNvPr>
          <p:cNvGraphicFramePr>
            <a:graphicFrameLocks noGrp="1"/>
          </p:cNvGraphicFramePr>
          <p:nvPr>
            <p:extLst>
              <p:ext uri="{D42A27DB-BD31-4B8C-83A1-F6EECF244321}">
                <p14:modId xmlns:p14="http://schemas.microsoft.com/office/powerpoint/2010/main" val="1133761846"/>
              </p:ext>
            </p:extLst>
          </p:nvPr>
        </p:nvGraphicFramePr>
        <p:xfrm>
          <a:off x="1068386" y="1393851"/>
          <a:ext cx="7161213" cy="3157168"/>
        </p:xfrm>
        <a:graphic>
          <a:graphicData uri="http://schemas.openxmlformats.org/drawingml/2006/table">
            <a:tbl>
              <a:tblPr firstRow="1" firstCol="1" bandRow="1">
                <a:tableStyleId>{5C22544A-7EE6-4342-B048-85BDC9FD1C3A}</a:tableStyleId>
              </a:tblPr>
              <a:tblGrid>
                <a:gridCol w="3811898">
                  <a:extLst>
                    <a:ext uri="{9D8B030D-6E8A-4147-A177-3AD203B41FA5}">
                      <a16:colId xmlns:a16="http://schemas.microsoft.com/office/drawing/2014/main" val="265108345"/>
                    </a:ext>
                  </a:extLst>
                </a:gridCol>
                <a:gridCol w="1951399">
                  <a:extLst>
                    <a:ext uri="{9D8B030D-6E8A-4147-A177-3AD203B41FA5}">
                      <a16:colId xmlns:a16="http://schemas.microsoft.com/office/drawing/2014/main" val="1227725851"/>
                    </a:ext>
                  </a:extLst>
                </a:gridCol>
                <a:gridCol w="1397916">
                  <a:extLst>
                    <a:ext uri="{9D8B030D-6E8A-4147-A177-3AD203B41FA5}">
                      <a16:colId xmlns:a16="http://schemas.microsoft.com/office/drawing/2014/main" val="3431007669"/>
                    </a:ext>
                  </a:extLst>
                </a:gridCol>
              </a:tblGrid>
              <a:tr h="876569">
                <a:tc>
                  <a:txBody>
                    <a:bodyPr/>
                    <a:lstStyle/>
                    <a:p>
                      <a:pPr>
                        <a:lnSpc>
                          <a:spcPct val="107000"/>
                        </a:lnSpc>
                        <a:spcAft>
                          <a:spcPts val="800"/>
                        </a:spcAft>
                      </a:pPr>
                      <a:r>
                        <a:rPr lang="en-US" sz="2800" kern="0" dirty="0">
                          <a:effectLst/>
                          <a:latin typeface="Arial" panose="020B0604020202020204" pitchFamily="34" charset="0"/>
                          <a:cs typeface="Arial" panose="020B0604020202020204" pitchFamily="34" charset="0"/>
                        </a:rPr>
                        <a:t>Family status</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number</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percent </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04030956"/>
                  </a:ext>
                </a:extLst>
              </a:tr>
              <a:tr h="455437">
                <a:tc>
                  <a:txBody>
                    <a:bodyPr/>
                    <a:lstStyle/>
                    <a:p>
                      <a:pPr>
                        <a:lnSpc>
                          <a:spcPct val="107000"/>
                        </a:lnSpc>
                        <a:spcAft>
                          <a:spcPts val="800"/>
                        </a:spcAft>
                      </a:pPr>
                      <a:r>
                        <a:rPr lang="en-US" sz="2800" kern="0" dirty="0">
                          <a:effectLst/>
                          <a:latin typeface="Arial" panose="020B0604020202020204" pitchFamily="34" charset="0"/>
                          <a:cs typeface="Arial" panose="020B0604020202020204" pitchFamily="34" charset="0"/>
                        </a:rPr>
                        <a:t>single</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4</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8.8</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57834040"/>
                  </a:ext>
                </a:extLst>
              </a:tr>
              <a:tr h="455437">
                <a:tc>
                  <a:txBody>
                    <a:bodyPr/>
                    <a:lstStyle/>
                    <a:p>
                      <a:pPr>
                        <a:lnSpc>
                          <a:spcPct val="107000"/>
                        </a:lnSpc>
                        <a:spcAft>
                          <a:spcPts val="800"/>
                        </a:spcAft>
                      </a:pPr>
                      <a:r>
                        <a:rPr lang="en-US" sz="2800" kern="0" dirty="0">
                          <a:effectLst/>
                          <a:latin typeface="Arial" panose="020B0604020202020204" pitchFamily="34" charset="0"/>
                          <a:cs typeface="Arial" panose="020B0604020202020204" pitchFamily="34" charset="0"/>
                        </a:rPr>
                        <a:t>married</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38</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84.4</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703523277"/>
                  </a:ext>
                </a:extLst>
              </a:tr>
              <a:tr h="455437">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divorced</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0</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0</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209684875"/>
                  </a:ext>
                </a:extLst>
              </a:tr>
              <a:tr h="455437">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partner</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4</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8.8</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739411918"/>
                  </a:ext>
                </a:extLst>
              </a:tr>
              <a:tr h="455437">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single</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0</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0</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9432228"/>
                  </a:ext>
                </a:extLst>
              </a:tr>
            </a:tbl>
          </a:graphicData>
        </a:graphic>
      </p:graphicFrame>
    </p:spTree>
    <p:extLst>
      <p:ext uri="{BB962C8B-B14F-4D97-AF65-F5344CB8AC3E}">
        <p14:creationId xmlns:p14="http://schemas.microsoft.com/office/powerpoint/2010/main" val="6909750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0ECA62B7-68A0-529C-B869-6D8AD0D21BA4}"/>
              </a:ext>
            </a:extLst>
          </p:cNvPr>
          <p:cNvSpPr txBox="1">
            <a:spLocks/>
          </p:cNvSpPr>
          <p:nvPr/>
        </p:nvSpPr>
        <p:spPr bwMode="gray">
          <a:xfrm>
            <a:off x="7818309" y="1473525"/>
            <a:ext cx="2731780" cy="3153753"/>
          </a:xfrm>
          <a:prstGeom prst="rect">
            <a:avLst/>
          </a:prstGeom>
        </p:spPr>
        <p:txBody>
          <a:bodyPr vert="horz" lIns="91440" tIns="45720" rIns="91440" bIns="45720" rtlCol="0" anchor="b">
            <a:normAutofit lnSpcReduction="1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Aft>
                <a:spcPts val="600"/>
              </a:spcAft>
            </a:pPr>
            <a:r>
              <a:rPr lang="en-US" sz="3000" b="0" i="0" kern="1200" dirty="0">
                <a:solidFill>
                  <a:srgbClr val="EBEBEB"/>
                </a:solidFill>
                <a:latin typeface="+mj-lt"/>
                <a:ea typeface="+mj-ea"/>
                <a:cs typeface="+mj-cs"/>
              </a:rPr>
              <a:t>4. Materials and Methods</a:t>
            </a:r>
            <a:br>
              <a:rPr lang="en-US" sz="3000" b="0" i="0" kern="1200" dirty="0">
                <a:solidFill>
                  <a:srgbClr val="EBEBEB"/>
                </a:solidFill>
                <a:latin typeface="+mj-lt"/>
                <a:ea typeface="+mj-ea"/>
                <a:cs typeface="+mj-cs"/>
              </a:rPr>
            </a:br>
            <a:endParaRPr lang="en-US" sz="3000" b="0" i="0" kern="1200" dirty="0">
              <a:solidFill>
                <a:srgbClr val="EBEBEB"/>
              </a:solidFill>
              <a:latin typeface="+mj-lt"/>
              <a:ea typeface="+mj-ea"/>
              <a:cs typeface="+mj-cs"/>
            </a:endParaRPr>
          </a:p>
          <a:p>
            <a:pPr>
              <a:lnSpc>
                <a:spcPct val="90000"/>
              </a:lnSpc>
              <a:spcAft>
                <a:spcPts val="600"/>
              </a:spcAft>
            </a:pPr>
            <a:r>
              <a:rPr lang="en-US" sz="3000" b="0" i="0" kern="1200" dirty="0">
                <a:solidFill>
                  <a:srgbClr val="EBEBEB"/>
                </a:solidFill>
                <a:latin typeface="+mj-lt"/>
                <a:ea typeface="+mj-ea"/>
                <a:cs typeface="+mj-cs"/>
              </a:rPr>
              <a:t>4.5. Participants’ </a:t>
            </a:r>
            <a:br>
              <a:rPr lang="en-US" sz="3000" b="0" i="0" kern="1200" dirty="0">
                <a:solidFill>
                  <a:srgbClr val="EBEBEB"/>
                </a:solidFill>
                <a:latin typeface="+mj-lt"/>
                <a:ea typeface="+mj-ea"/>
                <a:cs typeface="+mj-cs"/>
              </a:rPr>
            </a:br>
            <a:r>
              <a:rPr lang="en-US" sz="3000" b="0" i="0" kern="1200" dirty="0">
                <a:solidFill>
                  <a:srgbClr val="EBEBEB"/>
                </a:solidFill>
                <a:latin typeface="+mj-lt"/>
                <a:ea typeface="+mj-ea"/>
                <a:cs typeface="+mj-cs"/>
              </a:rPr>
              <a:t>employment</a:t>
            </a:r>
            <a:br>
              <a:rPr lang="en-US" sz="3000" b="0" i="0" kern="1200" dirty="0">
                <a:solidFill>
                  <a:srgbClr val="EBEBEB"/>
                </a:solidFill>
                <a:latin typeface="+mj-lt"/>
                <a:ea typeface="+mj-ea"/>
                <a:cs typeface="+mj-cs"/>
              </a:rPr>
            </a:br>
            <a:br>
              <a:rPr lang="en-US" sz="3000" b="0" i="0" kern="1200" dirty="0">
                <a:solidFill>
                  <a:srgbClr val="EBEBEB"/>
                </a:solidFill>
                <a:latin typeface="+mj-lt"/>
                <a:ea typeface="+mj-ea"/>
                <a:cs typeface="+mj-cs"/>
              </a:rPr>
            </a:br>
            <a:endParaRPr lang="en-US" sz="3000" b="0" i="0" kern="1200" dirty="0">
              <a:solidFill>
                <a:srgbClr val="EBEBEB"/>
              </a:solidFill>
              <a:latin typeface="+mj-lt"/>
              <a:ea typeface="+mj-ea"/>
              <a:cs typeface="+mj-cs"/>
            </a:endParaRPr>
          </a:p>
        </p:txBody>
      </p:sp>
      <p:graphicFrame>
        <p:nvGraphicFramePr>
          <p:cNvPr id="5" name="Table 4">
            <a:extLst>
              <a:ext uri="{FF2B5EF4-FFF2-40B4-BE49-F238E27FC236}">
                <a16:creationId xmlns:a16="http://schemas.microsoft.com/office/drawing/2014/main" id="{9F5CBC7F-A853-0907-A4CF-D10B779C30C8}"/>
              </a:ext>
            </a:extLst>
          </p:cNvPr>
          <p:cNvGraphicFramePr>
            <a:graphicFrameLocks noGrp="1"/>
          </p:cNvGraphicFramePr>
          <p:nvPr>
            <p:extLst>
              <p:ext uri="{D42A27DB-BD31-4B8C-83A1-F6EECF244321}">
                <p14:modId xmlns:p14="http://schemas.microsoft.com/office/powerpoint/2010/main" val="1496813451"/>
              </p:ext>
            </p:extLst>
          </p:nvPr>
        </p:nvGraphicFramePr>
        <p:xfrm>
          <a:off x="1460922" y="860232"/>
          <a:ext cx="5376582" cy="5137536"/>
        </p:xfrm>
        <a:graphic>
          <a:graphicData uri="http://schemas.openxmlformats.org/drawingml/2006/table">
            <a:tbl>
              <a:tblPr firstRow="1" firstCol="1" bandRow="1">
                <a:tableStyleId>{5C22544A-7EE6-4342-B048-85BDC9FD1C3A}</a:tableStyleId>
              </a:tblPr>
              <a:tblGrid>
                <a:gridCol w="2631094">
                  <a:extLst>
                    <a:ext uri="{9D8B030D-6E8A-4147-A177-3AD203B41FA5}">
                      <a16:colId xmlns:a16="http://schemas.microsoft.com/office/drawing/2014/main" val="110766114"/>
                    </a:ext>
                  </a:extLst>
                </a:gridCol>
                <a:gridCol w="1372744">
                  <a:extLst>
                    <a:ext uri="{9D8B030D-6E8A-4147-A177-3AD203B41FA5}">
                      <a16:colId xmlns:a16="http://schemas.microsoft.com/office/drawing/2014/main" val="718062496"/>
                    </a:ext>
                  </a:extLst>
                </a:gridCol>
                <a:gridCol w="1372744">
                  <a:extLst>
                    <a:ext uri="{9D8B030D-6E8A-4147-A177-3AD203B41FA5}">
                      <a16:colId xmlns:a16="http://schemas.microsoft.com/office/drawing/2014/main" val="647552975"/>
                    </a:ext>
                  </a:extLst>
                </a:gridCol>
              </a:tblGrid>
              <a:tr h="663841">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employment type</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number</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percent</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878723460"/>
                  </a:ext>
                </a:extLst>
              </a:tr>
              <a:tr h="344910">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FT outside</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25</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55.5</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27448385"/>
                  </a:ext>
                </a:extLst>
              </a:tr>
              <a:tr h="344910">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FT home</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3</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6.6</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471055714"/>
                  </a:ext>
                </a:extLst>
              </a:tr>
              <a:tr h="344910">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PT outside</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11</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24.4</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562487804"/>
                  </a:ext>
                </a:extLst>
              </a:tr>
              <a:tr h="344910">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PT home</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5</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11.1</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812965713"/>
                  </a:ext>
                </a:extLst>
              </a:tr>
              <a:tr h="344910">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Homemaker</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3</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6.6</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028870696"/>
                  </a:ext>
                </a:extLst>
              </a:tr>
              <a:tr h="344910">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unemployed</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1</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2.2</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137271203"/>
                  </a:ext>
                </a:extLst>
              </a:tr>
              <a:tr h="344910">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undergrad st</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4.4</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83401333"/>
                  </a:ext>
                </a:extLst>
              </a:tr>
              <a:tr h="323354">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grad st</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4.4</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434969494"/>
                  </a:ext>
                </a:extLst>
              </a:tr>
              <a:tr h="663841">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professional course</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1</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2.2</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227019184"/>
                  </a:ext>
                </a:extLst>
              </a:tr>
              <a:tr h="323354">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retired</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0</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0</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352621390"/>
                  </a:ext>
                </a:extLst>
              </a:tr>
              <a:tr h="323354">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other</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dirty="0">
                          <a:effectLst/>
                          <a:latin typeface="Arial" panose="020B0604020202020204" pitchFamily="34" charset="0"/>
                          <a:cs typeface="Arial" panose="020B0604020202020204" pitchFamily="34" charset="0"/>
                        </a:rPr>
                        <a:t>4.4</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785065533"/>
                  </a:ext>
                </a:extLst>
              </a:tr>
            </a:tbl>
          </a:graphicData>
        </a:graphic>
      </p:graphicFrame>
    </p:spTree>
    <p:extLst>
      <p:ext uri="{BB962C8B-B14F-4D97-AF65-F5344CB8AC3E}">
        <p14:creationId xmlns:p14="http://schemas.microsoft.com/office/powerpoint/2010/main" val="362155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5" name="Group 14">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6" name="Rectangle 15">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7"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4" name="Title 1">
            <a:extLst>
              <a:ext uri="{FF2B5EF4-FFF2-40B4-BE49-F238E27FC236}">
                <a16:creationId xmlns:a16="http://schemas.microsoft.com/office/drawing/2014/main" id="{0ECA62B7-68A0-529C-B869-6D8AD0D21BA4}"/>
              </a:ext>
            </a:extLst>
          </p:cNvPr>
          <p:cNvSpPr txBox="1">
            <a:spLocks/>
          </p:cNvSpPr>
          <p:nvPr/>
        </p:nvSpPr>
        <p:spPr bwMode="gray">
          <a:xfrm>
            <a:off x="8318090" y="1493569"/>
            <a:ext cx="3007475" cy="4189475"/>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Aft>
                <a:spcPts val="600"/>
              </a:spcAft>
            </a:pPr>
            <a:r>
              <a:rPr lang="en-US" sz="3800" dirty="0">
                <a:solidFill>
                  <a:schemeClr val="tx1"/>
                </a:solidFill>
              </a:rPr>
              <a:t>4. Materials and Methods</a:t>
            </a:r>
            <a:br>
              <a:rPr lang="en-US" sz="3800" dirty="0">
                <a:solidFill>
                  <a:schemeClr val="tx1"/>
                </a:solidFill>
              </a:rPr>
            </a:br>
            <a:endParaRPr lang="en-US" sz="3800" dirty="0">
              <a:solidFill>
                <a:schemeClr val="tx1"/>
              </a:solidFill>
            </a:endParaRPr>
          </a:p>
          <a:p>
            <a:pPr>
              <a:lnSpc>
                <a:spcPct val="90000"/>
              </a:lnSpc>
              <a:spcAft>
                <a:spcPts val="600"/>
              </a:spcAft>
            </a:pPr>
            <a:r>
              <a:rPr lang="en-US" sz="3800" dirty="0">
                <a:solidFill>
                  <a:schemeClr val="tx1"/>
                </a:solidFill>
              </a:rPr>
              <a:t>4.6. Participants’ </a:t>
            </a:r>
            <a:br>
              <a:rPr lang="en-US" sz="3800" dirty="0">
                <a:solidFill>
                  <a:schemeClr val="tx1"/>
                </a:solidFill>
              </a:rPr>
            </a:br>
            <a:r>
              <a:rPr lang="en-US" sz="3800" dirty="0">
                <a:solidFill>
                  <a:schemeClr val="tx1"/>
                </a:solidFill>
              </a:rPr>
              <a:t>education</a:t>
            </a:r>
            <a:br>
              <a:rPr lang="en-US" sz="3800" dirty="0">
                <a:solidFill>
                  <a:schemeClr val="tx1"/>
                </a:solidFill>
              </a:rPr>
            </a:br>
            <a:br>
              <a:rPr lang="en-US" sz="3800" dirty="0">
                <a:solidFill>
                  <a:schemeClr val="tx1"/>
                </a:solidFill>
              </a:rPr>
            </a:br>
            <a:endParaRPr lang="en-US" sz="3800" dirty="0">
              <a:solidFill>
                <a:schemeClr val="tx1"/>
              </a:solidFill>
            </a:endParaRPr>
          </a:p>
        </p:txBody>
      </p:sp>
      <p:sp>
        <p:nvSpPr>
          <p:cNvPr id="19" name="Rectangle 18">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2" name="Table 1">
            <a:extLst>
              <a:ext uri="{FF2B5EF4-FFF2-40B4-BE49-F238E27FC236}">
                <a16:creationId xmlns:a16="http://schemas.microsoft.com/office/drawing/2014/main" id="{6FCC4FF1-7230-59BC-BED3-C945D0803841}"/>
              </a:ext>
            </a:extLst>
          </p:cNvPr>
          <p:cNvGraphicFramePr>
            <a:graphicFrameLocks noGrp="1"/>
          </p:cNvGraphicFramePr>
          <p:nvPr>
            <p:extLst>
              <p:ext uri="{D42A27DB-BD31-4B8C-83A1-F6EECF244321}">
                <p14:modId xmlns:p14="http://schemas.microsoft.com/office/powerpoint/2010/main" val="1408517683"/>
              </p:ext>
            </p:extLst>
          </p:nvPr>
        </p:nvGraphicFramePr>
        <p:xfrm>
          <a:off x="2359741" y="1339142"/>
          <a:ext cx="5707626" cy="4179716"/>
        </p:xfrm>
        <a:graphic>
          <a:graphicData uri="http://schemas.openxmlformats.org/drawingml/2006/table">
            <a:tbl>
              <a:tblPr firstRow="1" firstCol="1" bandRow="1">
                <a:tableStyleId>{5C22544A-7EE6-4342-B048-85BDC9FD1C3A}</a:tableStyleId>
              </a:tblPr>
              <a:tblGrid>
                <a:gridCol w="2831691">
                  <a:extLst>
                    <a:ext uri="{9D8B030D-6E8A-4147-A177-3AD203B41FA5}">
                      <a16:colId xmlns:a16="http://schemas.microsoft.com/office/drawing/2014/main" val="1350873437"/>
                    </a:ext>
                  </a:extLst>
                </a:gridCol>
                <a:gridCol w="1445340">
                  <a:extLst>
                    <a:ext uri="{9D8B030D-6E8A-4147-A177-3AD203B41FA5}">
                      <a16:colId xmlns:a16="http://schemas.microsoft.com/office/drawing/2014/main" val="12743930"/>
                    </a:ext>
                  </a:extLst>
                </a:gridCol>
                <a:gridCol w="1430595">
                  <a:extLst>
                    <a:ext uri="{9D8B030D-6E8A-4147-A177-3AD203B41FA5}">
                      <a16:colId xmlns:a16="http://schemas.microsoft.com/office/drawing/2014/main" val="120147129"/>
                    </a:ext>
                  </a:extLst>
                </a:gridCol>
              </a:tblGrid>
              <a:tr h="749637">
                <a:tc>
                  <a:txBody>
                    <a:bodyPr/>
                    <a:lstStyle/>
                    <a:p>
                      <a:pPr>
                        <a:lnSpc>
                          <a:spcPct val="107000"/>
                        </a:lnSpc>
                        <a:spcAft>
                          <a:spcPts val="800"/>
                        </a:spcAft>
                      </a:pPr>
                      <a:r>
                        <a:rPr lang="en-US" sz="2800" kern="0" dirty="0">
                          <a:effectLst/>
                          <a:latin typeface="Arial" panose="020B0604020202020204" pitchFamily="34" charset="0"/>
                          <a:cs typeface="Arial" panose="020B0604020202020204" pitchFamily="34" charset="0"/>
                        </a:rPr>
                        <a:t>Education level</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number</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percent</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21395064"/>
                  </a:ext>
                </a:extLst>
              </a:tr>
              <a:tr h="425016">
                <a:tc>
                  <a:txBody>
                    <a:bodyPr/>
                    <a:lstStyle/>
                    <a:p>
                      <a:pPr>
                        <a:lnSpc>
                          <a:spcPct val="107000"/>
                        </a:lnSpc>
                        <a:spcAft>
                          <a:spcPts val="800"/>
                        </a:spcAft>
                      </a:pPr>
                      <a:r>
                        <a:rPr lang="en-US" sz="2800" kern="0" dirty="0">
                          <a:effectLst/>
                          <a:latin typeface="Arial" panose="020B0604020202020204" pitchFamily="34" charset="0"/>
                          <a:cs typeface="Arial" panose="020B0604020202020204" pitchFamily="34" charset="0"/>
                        </a:rPr>
                        <a:t>did not study</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1</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2.1</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702443523"/>
                  </a:ext>
                </a:extLst>
              </a:tr>
              <a:tr h="749637">
                <a:tc>
                  <a:txBody>
                    <a:bodyPr/>
                    <a:lstStyle/>
                    <a:p>
                      <a:pPr>
                        <a:lnSpc>
                          <a:spcPct val="107000"/>
                        </a:lnSpc>
                        <a:spcAft>
                          <a:spcPts val="800"/>
                        </a:spcAft>
                      </a:pPr>
                      <a:r>
                        <a:rPr lang="en-US" sz="2800" kern="0" dirty="0">
                          <a:effectLst/>
                          <a:latin typeface="Arial" panose="020B0604020202020204" pitchFamily="34" charset="0"/>
                          <a:cs typeface="Arial" panose="020B0604020202020204" pitchFamily="34" charset="0"/>
                        </a:rPr>
                        <a:t>secondary school</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3</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6.5</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131532102"/>
                  </a:ext>
                </a:extLst>
              </a:tr>
              <a:tr h="425016">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technical</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4</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8.6</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448416658"/>
                  </a:ext>
                </a:extLst>
              </a:tr>
              <a:tr h="425016">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Bachelor's</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12</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26</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217827557"/>
                  </a:ext>
                </a:extLst>
              </a:tr>
              <a:tr h="425016">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Master's</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16</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34.7</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16104259"/>
                  </a:ext>
                </a:extLst>
              </a:tr>
              <a:tr h="425016">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PhD</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5</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a:effectLst/>
                          <a:latin typeface="Arial" panose="020B0604020202020204" pitchFamily="34" charset="0"/>
                          <a:cs typeface="Arial" panose="020B0604020202020204" pitchFamily="34" charset="0"/>
                        </a:rPr>
                        <a:t>10.8</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97553364"/>
                  </a:ext>
                </a:extLst>
              </a:tr>
              <a:tr h="425016">
                <a:tc>
                  <a:txBody>
                    <a:bodyPr/>
                    <a:lstStyle/>
                    <a:p>
                      <a:pPr>
                        <a:lnSpc>
                          <a:spcPct val="107000"/>
                        </a:lnSpc>
                        <a:spcAft>
                          <a:spcPts val="800"/>
                        </a:spcAft>
                      </a:pPr>
                      <a:r>
                        <a:rPr lang="en-US" sz="2800" kern="0">
                          <a:effectLst/>
                          <a:latin typeface="Arial" panose="020B0604020202020204" pitchFamily="34" charset="0"/>
                          <a:cs typeface="Arial" panose="020B0604020202020204" pitchFamily="34" charset="0"/>
                        </a:rPr>
                        <a:t>other</a:t>
                      </a:r>
                      <a:endParaRPr lang="en-US" sz="28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5</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800" kern="0" dirty="0">
                          <a:effectLst/>
                          <a:latin typeface="Arial" panose="020B0604020202020204" pitchFamily="34" charset="0"/>
                          <a:cs typeface="Arial" panose="020B0604020202020204" pitchFamily="34" charset="0"/>
                        </a:rPr>
                        <a:t>10.8</a:t>
                      </a: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742255205"/>
                  </a:ext>
                </a:extLst>
              </a:tr>
            </a:tbl>
          </a:graphicData>
        </a:graphic>
      </p:graphicFrame>
      <p:sp>
        <p:nvSpPr>
          <p:cNvPr id="3" name="Rectangle 1">
            <a:extLst>
              <a:ext uri="{FF2B5EF4-FFF2-40B4-BE49-F238E27FC236}">
                <a16:creationId xmlns:a16="http://schemas.microsoft.com/office/drawing/2014/main" id="{418C45DC-7A8F-580E-65C8-DFF967AF86A6}"/>
              </a:ext>
            </a:extLst>
          </p:cNvPr>
          <p:cNvSpPr>
            <a:spLocks noChangeArrowheads="1"/>
          </p:cNvSpPr>
          <p:nvPr/>
        </p:nvSpPr>
        <p:spPr bwMode="auto">
          <a:xfrm>
            <a:off x="3783807" y="183571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1320207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Title 1">
            <a:extLst>
              <a:ext uri="{FF2B5EF4-FFF2-40B4-BE49-F238E27FC236}">
                <a16:creationId xmlns:a16="http://schemas.microsoft.com/office/drawing/2014/main" id="{2E79B132-3F9E-5388-F2AB-2C3411EC742D}"/>
              </a:ext>
            </a:extLst>
          </p:cNvPr>
          <p:cNvSpPr txBox="1">
            <a:spLocks/>
          </p:cNvSpPr>
          <p:nvPr/>
        </p:nvSpPr>
        <p:spPr bwMode="gray">
          <a:xfrm>
            <a:off x="7488461" y="1449324"/>
            <a:ext cx="3007475" cy="4189475"/>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Aft>
                <a:spcPts val="600"/>
              </a:spcAft>
            </a:pPr>
            <a:r>
              <a:rPr lang="en-US" sz="3800" dirty="0">
                <a:solidFill>
                  <a:schemeClr val="tx1"/>
                </a:solidFill>
              </a:rPr>
              <a:t>4. Materials and Methods</a:t>
            </a:r>
            <a:br>
              <a:rPr lang="en-US" sz="3800" dirty="0">
                <a:solidFill>
                  <a:schemeClr val="tx1"/>
                </a:solidFill>
              </a:rPr>
            </a:br>
            <a:endParaRPr lang="en-US" sz="3800" dirty="0">
              <a:solidFill>
                <a:schemeClr val="tx1"/>
              </a:solidFill>
            </a:endParaRPr>
          </a:p>
          <a:p>
            <a:pPr>
              <a:lnSpc>
                <a:spcPct val="90000"/>
              </a:lnSpc>
              <a:spcAft>
                <a:spcPts val="600"/>
              </a:spcAft>
            </a:pPr>
            <a:r>
              <a:rPr lang="en-US" sz="3800" dirty="0">
                <a:solidFill>
                  <a:schemeClr val="tx1"/>
                </a:solidFill>
              </a:rPr>
              <a:t>4.7. Participants’ </a:t>
            </a:r>
            <a:br>
              <a:rPr lang="en-US" sz="3800" dirty="0">
                <a:solidFill>
                  <a:schemeClr val="tx1"/>
                </a:solidFill>
              </a:rPr>
            </a:br>
            <a:r>
              <a:rPr lang="en-US" sz="3800" dirty="0">
                <a:solidFill>
                  <a:schemeClr val="tx1"/>
                </a:solidFill>
              </a:rPr>
              <a:t>entry status</a:t>
            </a:r>
            <a:br>
              <a:rPr lang="en-US" sz="3800" dirty="0">
                <a:solidFill>
                  <a:schemeClr val="tx1"/>
                </a:solidFill>
              </a:rPr>
            </a:br>
            <a:br>
              <a:rPr lang="en-US" sz="3800" dirty="0">
                <a:solidFill>
                  <a:schemeClr val="tx1"/>
                </a:solidFill>
              </a:rPr>
            </a:br>
            <a:endParaRPr lang="en-US" sz="3800" dirty="0">
              <a:solidFill>
                <a:schemeClr val="tx1"/>
              </a:solidFill>
            </a:endParaRPr>
          </a:p>
        </p:txBody>
      </p:sp>
      <p:graphicFrame>
        <p:nvGraphicFramePr>
          <p:cNvPr id="7" name="Table 6">
            <a:extLst>
              <a:ext uri="{FF2B5EF4-FFF2-40B4-BE49-F238E27FC236}">
                <a16:creationId xmlns:a16="http://schemas.microsoft.com/office/drawing/2014/main" id="{EBFD0295-8702-1544-831E-C1554CB722AD}"/>
              </a:ext>
            </a:extLst>
          </p:cNvPr>
          <p:cNvGraphicFramePr>
            <a:graphicFrameLocks noGrp="1"/>
          </p:cNvGraphicFramePr>
          <p:nvPr>
            <p:extLst>
              <p:ext uri="{D42A27DB-BD31-4B8C-83A1-F6EECF244321}">
                <p14:modId xmlns:p14="http://schemas.microsoft.com/office/powerpoint/2010/main" val="2859154822"/>
              </p:ext>
            </p:extLst>
          </p:nvPr>
        </p:nvGraphicFramePr>
        <p:xfrm>
          <a:off x="1696064" y="859093"/>
          <a:ext cx="5332412" cy="5139814"/>
        </p:xfrm>
        <a:graphic>
          <a:graphicData uri="http://schemas.openxmlformats.org/drawingml/2006/table">
            <a:tbl>
              <a:tblPr firstRow="1" firstCol="1" bandRow="1">
                <a:tableStyleId>{5C22544A-7EE6-4342-B048-85BDC9FD1C3A}</a:tableStyleId>
              </a:tblPr>
              <a:tblGrid>
                <a:gridCol w="2550284">
                  <a:extLst>
                    <a:ext uri="{9D8B030D-6E8A-4147-A177-3AD203B41FA5}">
                      <a16:colId xmlns:a16="http://schemas.microsoft.com/office/drawing/2014/main" val="1659127848"/>
                    </a:ext>
                  </a:extLst>
                </a:gridCol>
                <a:gridCol w="1391064">
                  <a:extLst>
                    <a:ext uri="{9D8B030D-6E8A-4147-A177-3AD203B41FA5}">
                      <a16:colId xmlns:a16="http://schemas.microsoft.com/office/drawing/2014/main" val="3658313453"/>
                    </a:ext>
                  </a:extLst>
                </a:gridCol>
                <a:gridCol w="1391064">
                  <a:extLst>
                    <a:ext uri="{9D8B030D-6E8A-4147-A177-3AD203B41FA5}">
                      <a16:colId xmlns:a16="http://schemas.microsoft.com/office/drawing/2014/main" val="3244636300"/>
                    </a:ext>
                  </a:extLst>
                </a:gridCol>
              </a:tblGrid>
              <a:tr h="1004381">
                <a:tc>
                  <a:txBody>
                    <a:bodyPr/>
                    <a:lstStyle/>
                    <a:p>
                      <a:pPr>
                        <a:lnSpc>
                          <a:spcPct val="107000"/>
                        </a:lnSpc>
                        <a:spcAft>
                          <a:spcPts val="800"/>
                        </a:spcAft>
                      </a:pPr>
                      <a:r>
                        <a:rPr lang="en-US" sz="2400" kern="0" dirty="0">
                          <a:effectLst/>
                          <a:latin typeface="Arial" panose="020B0604020202020204" pitchFamily="34" charset="0"/>
                          <a:cs typeface="Arial" panose="020B0604020202020204" pitchFamily="34" charset="0"/>
                        </a:rPr>
                        <a:t>entry status</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number</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percent</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753380603"/>
                  </a:ext>
                </a:extLst>
              </a:tr>
              <a:tr h="521842">
                <a:tc>
                  <a:txBody>
                    <a:bodyPr/>
                    <a:lstStyle/>
                    <a:p>
                      <a:pPr>
                        <a:lnSpc>
                          <a:spcPct val="107000"/>
                        </a:lnSpc>
                        <a:spcAft>
                          <a:spcPts val="800"/>
                        </a:spcAft>
                      </a:pPr>
                      <a:r>
                        <a:rPr lang="en-US" sz="2400" kern="0" dirty="0">
                          <a:effectLst/>
                          <a:latin typeface="Arial" panose="020B0604020202020204" pitchFamily="34" charset="0"/>
                          <a:cs typeface="Arial" panose="020B0604020202020204" pitchFamily="34" charset="0"/>
                        </a:rPr>
                        <a:t>refugee</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0</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0</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411817668"/>
                  </a:ext>
                </a:extLst>
              </a:tr>
              <a:tr h="521842">
                <a:tc>
                  <a:txBody>
                    <a:bodyPr/>
                    <a:lstStyle/>
                    <a:p>
                      <a:pPr>
                        <a:lnSpc>
                          <a:spcPct val="107000"/>
                        </a:lnSpc>
                        <a:spcAft>
                          <a:spcPts val="800"/>
                        </a:spcAft>
                      </a:pPr>
                      <a:r>
                        <a:rPr lang="en-US" sz="2400" kern="0" dirty="0">
                          <a:effectLst/>
                          <a:latin typeface="Arial" panose="020B0604020202020204" pitchFamily="34" charset="0"/>
                          <a:cs typeface="Arial" panose="020B0604020202020204" pitchFamily="34" charset="0"/>
                        </a:rPr>
                        <a:t>PR</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11</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23.9</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14999379"/>
                  </a:ext>
                </a:extLst>
              </a:tr>
              <a:tr h="521842">
                <a:tc>
                  <a:txBody>
                    <a:bodyPr/>
                    <a:lstStyle/>
                    <a:p>
                      <a:pPr>
                        <a:lnSpc>
                          <a:spcPct val="107000"/>
                        </a:lnSpc>
                        <a:spcAft>
                          <a:spcPts val="800"/>
                        </a:spcAft>
                      </a:pPr>
                      <a:r>
                        <a:rPr lang="en-US" sz="2400" kern="0" dirty="0">
                          <a:effectLst/>
                          <a:latin typeface="Arial" panose="020B0604020202020204" pitchFamily="34" charset="0"/>
                          <a:cs typeface="Arial" panose="020B0604020202020204" pitchFamily="34" charset="0"/>
                        </a:rPr>
                        <a:t>spousal visa</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0</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0</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90614963"/>
                  </a:ext>
                </a:extLst>
              </a:tr>
              <a:tr h="521842">
                <a:tc>
                  <a:txBody>
                    <a:bodyPr/>
                    <a:lstStyle/>
                    <a:p>
                      <a:pPr>
                        <a:lnSpc>
                          <a:spcPct val="107000"/>
                        </a:lnSpc>
                        <a:spcAft>
                          <a:spcPts val="800"/>
                        </a:spcAft>
                      </a:pPr>
                      <a:r>
                        <a:rPr lang="en-US" sz="2400" kern="0" dirty="0">
                          <a:effectLst/>
                          <a:latin typeface="Arial" panose="020B0604020202020204" pitchFamily="34" charset="0"/>
                          <a:cs typeface="Arial" panose="020B0604020202020204" pitchFamily="34" charset="0"/>
                        </a:rPr>
                        <a:t>working visa</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27</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58.6</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415465034"/>
                  </a:ext>
                </a:extLst>
              </a:tr>
              <a:tr h="521842">
                <a:tc>
                  <a:txBody>
                    <a:bodyPr/>
                    <a:lstStyle/>
                    <a:p>
                      <a:pPr>
                        <a:lnSpc>
                          <a:spcPct val="107000"/>
                        </a:lnSpc>
                        <a:spcAft>
                          <a:spcPts val="800"/>
                        </a:spcAft>
                      </a:pPr>
                      <a:r>
                        <a:rPr lang="en-US" sz="2400" kern="0" dirty="0">
                          <a:effectLst/>
                          <a:latin typeface="Arial" panose="020B0604020202020204" pitchFamily="34" charset="0"/>
                          <a:cs typeface="Arial" panose="020B0604020202020204" pitchFamily="34" charset="0"/>
                        </a:rPr>
                        <a:t>student visa</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5</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10.8</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153006103"/>
                  </a:ext>
                </a:extLst>
              </a:tr>
              <a:tr h="1004381">
                <a:tc>
                  <a:txBody>
                    <a:bodyPr/>
                    <a:lstStyle/>
                    <a:p>
                      <a:pPr>
                        <a:lnSpc>
                          <a:spcPct val="107000"/>
                        </a:lnSpc>
                        <a:spcAft>
                          <a:spcPts val="800"/>
                        </a:spcAft>
                      </a:pPr>
                      <a:r>
                        <a:rPr lang="en-CA" sz="2400" kern="0" dirty="0">
                          <a:effectLst/>
                          <a:latin typeface="Arial" panose="020B0604020202020204" pitchFamily="34" charset="0"/>
                          <a:ea typeface="Calibri" panose="020F0502020204030204" pitchFamily="34" charset="0"/>
                          <a:cs typeface="Arial" panose="020B0604020202020204" pitchFamily="34" charset="0"/>
                        </a:rPr>
                        <a:t>P</a:t>
                      </a:r>
                      <a:r>
                        <a:rPr lang="en-US" sz="2400" kern="0" dirty="0">
                          <a:effectLst/>
                          <a:latin typeface="Arial" panose="020B0604020202020204" pitchFamily="34" charset="0"/>
                          <a:ea typeface="Calibri" panose="020F0502020204030204" pitchFamily="34" charset="0"/>
                          <a:cs typeface="Arial" panose="020B0604020202020204" pitchFamily="34" charset="0"/>
                        </a:rPr>
                        <a:t>refer not to disclose</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dirty="0">
                          <a:effectLst/>
                          <a:latin typeface="Arial" panose="020B0604020202020204" pitchFamily="34" charset="0"/>
                          <a:cs typeface="Arial" panose="020B0604020202020204" pitchFamily="34" charset="0"/>
                        </a:rPr>
                        <a:t>0</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0</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699195573"/>
                  </a:ext>
                </a:extLst>
              </a:tr>
              <a:tr h="521842">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other</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dirty="0">
                          <a:effectLst/>
                          <a:latin typeface="Arial" panose="020B0604020202020204" pitchFamily="34" charset="0"/>
                          <a:cs typeface="Arial" panose="020B0604020202020204" pitchFamily="34" charset="0"/>
                        </a:rPr>
                        <a:t>3</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dirty="0">
                          <a:effectLst/>
                          <a:latin typeface="Arial" panose="020B0604020202020204" pitchFamily="34" charset="0"/>
                          <a:cs typeface="Arial" panose="020B0604020202020204" pitchFamily="34" charset="0"/>
                        </a:rPr>
                        <a:t>6.5</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620398097"/>
                  </a:ext>
                </a:extLst>
              </a:tr>
            </a:tbl>
          </a:graphicData>
        </a:graphic>
      </p:graphicFrame>
      <p:sp>
        <p:nvSpPr>
          <p:cNvPr id="11" name="Rectangle 2">
            <a:extLst>
              <a:ext uri="{FF2B5EF4-FFF2-40B4-BE49-F238E27FC236}">
                <a16:creationId xmlns:a16="http://schemas.microsoft.com/office/drawing/2014/main" id="{DE557AD1-A46F-208B-6BC0-E029BF45E096}"/>
              </a:ext>
            </a:extLst>
          </p:cNvPr>
          <p:cNvSpPr>
            <a:spLocks noChangeArrowheads="1"/>
          </p:cNvSpPr>
          <p:nvPr/>
        </p:nvSpPr>
        <p:spPr bwMode="auto">
          <a:xfrm>
            <a:off x="-8419131" y="3126797"/>
            <a:ext cx="249783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42191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Table 4">
            <a:extLst>
              <a:ext uri="{FF2B5EF4-FFF2-40B4-BE49-F238E27FC236}">
                <a16:creationId xmlns:a16="http://schemas.microsoft.com/office/drawing/2014/main" id="{EB5778ED-57A9-A835-2271-565C1ACE437C}"/>
              </a:ext>
            </a:extLst>
          </p:cNvPr>
          <p:cNvGraphicFramePr>
            <a:graphicFrameLocks noGrp="1"/>
          </p:cNvGraphicFramePr>
          <p:nvPr>
            <p:extLst>
              <p:ext uri="{D42A27DB-BD31-4B8C-83A1-F6EECF244321}">
                <p14:modId xmlns:p14="http://schemas.microsoft.com/office/powerpoint/2010/main" val="884803380"/>
              </p:ext>
            </p:extLst>
          </p:nvPr>
        </p:nvGraphicFramePr>
        <p:xfrm>
          <a:off x="1051438" y="571500"/>
          <a:ext cx="5848606" cy="5755188"/>
        </p:xfrm>
        <a:graphic>
          <a:graphicData uri="http://schemas.openxmlformats.org/drawingml/2006/table">
            <a:tbl>
              <a:tblPr firstRow="1" firstCol="1" bandRow="1">
                <a:tableStyleId>{5C22544A-7EE6-4342-B048-85BDC9FD1C3A}</a:tableStyleId>
              </a:tblPr>
              <a:tblGrid>
                <a:gridCol w="3772564">
                  <a:extLst>
                    <a:ext uri="{9D8B030D-6E8A-4147-A177-3AD203B41FA5}">
                      <a16:colId xmlns:a16="http://schemas.microsoft.com/office/drawing/2014/main" val="3680629154"/>
                    </a:ext>
                  </a:extLst>
                </a:gridCol>
                <a:gridCol w="1038021">
                  <a:extLst>
                    <a:ext uri="{9D8B030D-6E8A-4147-A177-3AD203B41FA5}">
                      <a16:colId xmlns:a16="http://schemas.microsoft.com/office/drawing/2014/main" val="1984051405"/>
                    </a:ext>
                  </a:extLst>
                </a:gridCol>
                <a:gridCol w="1038021">
                  <a:extLst>
                    <a:ext uri="{9D8B030D-6E8A-4147-A177-3AD203B41FA5}">
                      <a16:colId xmlns:a16="http://schemas.microsoft.com/office/drawing/2014/main" val="1474293049"/>
                    </a:ext>
                  </a:extLst>
                </a:gridCol>
              </a:tblGrid>
              <a:tr h="40629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reasons for immigration</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nSpc>
                          <a:spcPct val="107000"/>
                        </a:lnSpc>
                        <a:spcAft>
                          <a:spcPts val="800"/>
                        </a:spcAft>
                      </a:pPr>
                      <a:r>
                        <a:rPr lang="en-US" sz="1800" kern="0" dirty="0">
                          <a:effectLst/>
                          <a:latin typeface="Arial" panose="020B0604020202020204" pitchFamily="34" charset="0"/>
                          <a:cs typeface="Arial" panose="020B0604020202020204" pitchFamily="34" charset="0"/>
                        </a:rPr>
                        <a:t>number</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percent</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246729955"/>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economic</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19</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41.3</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1195433119"/>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political</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9</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19.5</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3315695808"/>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escape war</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11</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23.9</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4123891495"/>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escape internal conflicts</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6</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13</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1758102054"/>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escape crime &amp; violence</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6</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13</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3293729121"/>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discrimination</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2</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4.3</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768678138"/>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came to study &amp; stayed</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6</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13</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42814598"/>
                  </a:ext>
                </a:extLst>
              </a:tr>
              <a:tr h="40629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better opportunities for myself</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dirty="0">
                          <a:effectLst/>
                          <a:latin typeface="Arial" panose="020B0604020202020204" pitchFamily="34" charset="0"/>
                          <a:cs typeface="Arial" panose="020B0604020202020204" pitchFamily="34" charset="0"/>
                        </a:rPr>
                        <a:t>24</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dirty="0">
                          <a:effectLst/>
                          <a:latin typeface="Arial" panose="020B0604020202020204" pitchFamily="34" charset="0"/>
                          <a:cs typeface="Arial" panose="020B0604020202020204" pitchFamily="34" charset="0"/>
                        </a:rPr>
                        <a:t>52.1</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3031577221"/>
                  </a:ext>
                </a:extLst>
              </a:tr>
              <a:tr h="424104">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better opportunities for my children</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15</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32</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676528192"/>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searching for a better job</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9</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19.5</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3892554261"/>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just happened so</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4</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8.6</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204513579"/>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married a Canadian</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2</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4.3</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1783753798"/>
                  </a:ext>
                </a:extLst>
              </a:tr>
              <a:tr h="424104">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for children not to serve in the army</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2.1</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3773836566"/>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my parent's decision</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4</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8.6</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2521277130"/>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to reunite with relatives</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4</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8.6</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2708253339"/>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prefer not to say</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2.1</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1047357960"/>
                  </a:ext>
                </a:extLst>
              </a:tr>
              <a:tr h="220057">
                <a:tc>
                  <a:txBody>
                    <a:bodyPr/>
                    <a:lstStyle/>
                    <a:p>
                      <a:pPr>
                        <a:lnSpc>
                          <a:spcPct val="107000"/>
                        </a:lnSpc>
                        <a:spcAft>
                          <a:spcPts val="800"/>
                        </a:spcAft>
                      </a:pPr>
                      <a:r>
                        <a:rPr lang="en-US" sz="1800" kern="0">
                          <a:effectLst/>
                          <a:latin typeface="Arial" panose="020B0604020202020204" pitchFamily="34" charset="0"/>
                          <a:cs typeface="Arial" panose="020B0604020202020204" pitchFamily="34" charset="0"/>
                        </a:rPr>
                        <a:t>other </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a:effectLst/>
                          <a:latin typeface="Arial" panose="020B0604020202020204" pitchFamily="34" charset="0"/>
                          <a:cs typeface="Arial" panose="020B0604020202020204" pitchFamily="34" charset="0"/>
                        </a:rPr>
                        <a:t>1</a:t>
                      </a:r>
                      <a:endParaRPr lang="en-US" sz="1800" kern="10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tc>
                  <a:txBody>
                    <a:bodyPr/>
                    <a:lstStyle/>
                    <a:p>
                      <a:pPr algn="r">
                        <a:lnSpc>
                          <a:spcPct val="107000"/>
                        </a:lnSpc>
                        <a:spcAft>
                          <a:spcPts val="800"/>
                        </a:spcAft>
                      </a:pPr>
                      <a:r>
                        <a:rPr lang="en-US" sz="1800" kern="0" dirty="0">
                          <a:effectLst/>
                          <a:latin typeface="Arial" panose="020B0604020202020204" pitchFamily="34" charset="0"/>
                          <a:cs typeface="Arial" panose="020B0604020202020204" pitchFamily="34" charset="0"/>
                        </a:rPr>
                        <a:t>2.1</a:t>
                      </a:r>
                      <a:endParaRPr lang="en-US" sz="1800" kern="100" dirty="0">
                        <a:effectLst/>
                        <a:latin typeface="Arial" panose="020B0604020202020204" pitchFamily="34" charset="0"/>
                        <a:ea typeface="Calibri" panose="020F0502020204030204" pitchFamily="34" charset="0"/>
                        <a:cs typeface="Arial" panose="020B0604020202020204" pitchFamily="34" charset="0"/>
                      </a:endParaRPr>
                    </a:p>
                  </a:txBody>
                  <a:tcPr marL="59562" marR="59562" marT="0" marB="0" anchor="b"/>
                </a:tc>
                <a:extLst>
                  <a:ext uri="{0D108BD9-81ED-4DB2-BD59-A6C34878D82A}">
                    <a16:rowId xmlns:a16="http://schemas.microsoft.com/office/drawing/2014/main" val="1629805954"/>
                  </a:ext>
                </a:extLst>
              </a:tr>
            </a:tbl>
          </a:graphicData>
        </a:graphic>
      </p:graphicFrame>
      <p:sp>
        <p:nvSpPr>
          <p:cNvPr id="6" name="Title 1">
            <a:extLst>
              <a:ext uri="{FF2B5EF4-FFF2-40B4-BE49-F238E27FC236}">
                <a16:creationId xmlns:a16="http://schemas.microsoft.com/office/drawing/2014/main" id="{244BE9CA-89C2-DB04-957C-CB394A0EDD24}"/>
              </a:ext>
            </a:extLst>
          </p:cNvPr>
          <p:cNvSpPr txBox="1">
            <a:spLocks/>
          </p:cNvSpPr>
          <p:nvPr/>
        </p:nvSpPr>
        <p:spPr bwMode="gray">
          <a:xfrm>
            <a:off x="8613058" y="1905762"/>
            <a:ext cx="3007475" cy="4189475"/>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Aft>
                <a:spcPts val="600"/>
              </a:spcAft>
            </a:pPr>
            <a:r>
              <a:rPr lang="en-US" sz="3800" dirty="0">
                <a:solidFill>
                  <a:schemeClr val="tx1"/>
                </a:solidFill>
              </a:rPr>
              <a:t>4. Materials and Methods</a:t>
            </a:r>
            <a:br>
              <a:rPr lang="en-US" sz="3800" dirty="0">
                <a:solidFill>
                  <a:schemeClr val="tx1"/>
                </a:solidFill>
              </a:rPr>
            </a:br>
            <a:endParaRPr lang="en-US" sz="3800" dirty="0">
              <a:solidFill>
                <a:schemeClr val="tx1"/>
              </a:solidFill>
            </a:endParaRPr>
          </a:p>
          <a:p>
            <a:pPr>
              <a:lnSpc>
                <a:spcPct val="90000"/>
              </a:lnSpc>
              <a:spcAft>
                <a:spcPts val="600"/>
              </a:spcAft>
            </a:pPr>
            <a:r>
              <a:rPr lang="en-US" sz="3800" dirty="0">
                <a:solidFill>
                  <a:schemeClr val="tx1"/>
                </a:solidFill>
              </a:rPr>
              <a:t>4.8. Participants’ </a:t>
            </a:r>
            <a:br>
              <a:rPr lang="en-US" sz="3800" dirty="0">
                <a:solidFill>
                  <a:schemeClr val="tx1"/>
                </a:solidFill>
              </a:rPr>
            </a:br>
            <a:r>
              <a:rPr lang="en-US" sz="3800" dirty="0">
                <a:solidFill>
                  <a:schemeClr val="tx1"/>
                </a:solidFill>
              </a:rPr>
              <a:t>reasons for</a:t>
            </a:r>
          </a:p>
          <a:p>
            <a:pPr>
              <a:lnSpc>
                <a:spcPct val="90000"/>
              </a:lnSpc>
              <a:spcAft>
                <a:spcPts val="600"/>
              </a:spcAft>
            </a:pPr>
            <a:r>
              <a:rPr lang="en-US" sz="3800" dirty="0">
                <a:solidFill>
                  <a:schemeClr val="tx1"/>
                </a:solidFill>
              </a:rPr>
              <a:t>immigration</a:t>
            </a:r>
            <a:br>
              <a:rPr lang="en-US" sz="3800" dirty="0">
                <a:solidFill>
                  <a:schemeClr val="tx1"/>
                </a:solidFill>
              </a:rPr>
            </a:br>
            <a:br>
              <a:rPr lang="en-US" sz="3800" dirty="0">
                <a:solidFill>
                  <a:schemeClr val="tx1"/>
                </a:solidFill>
              </a:rPr>
            </a:br>
            <a:endParaRPr lang="en-US" sz="3800" dirty="0">
              <a:solidFill>
                <a:schemeClr val="tx1"/>
              </a:solidFill>
            </a:endParaRPr>
          </a:p>
        </p:txBody>
      </p:sp>
    </p:spTree>
    <p:extLst>
      <p:ext uri="{BB962C8B-B14F-4D97-AF65-F5344CB8AC3E}">
        <p14:creationId xmlns:p14="http://schemas.microsoft.com/office/powerpoint/2010/main" val="5535574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10A1EB0A-F48D-145A-C00F-02F00F606122}"/>
              </a:ext>
            </a:extLst>
          </p:cNvPr>
          <p:cNvSpPr>
            <a:spLocks noGrp="1"/>
          </p:cNvSpPr>
          <p:nvPr>
            <p:ph type="title"/>
          </p:nvPr>
        </p:nvSpPr>
        <p:spPr>
          <a:xfrm>
            <a:off x="1261241" y="709448"/>
            <a:ext cx="9727325" cy="4929351"/>
          </a:xfrm>
        </p:spPr>
        <p:txBody>
          <a:bodyPr vert="horz" lIns="91440" tIns="45720" rIns="91440" bIns="45720" rtlCol="0" anchor="t">
            <a:normAutofit/>
          </a:bodyPr>
          <a:lstStyle/>
          <a:p>
            <a:r>
              <a:rPr lang="en-CA" sz="3200" dirty="0">
                <a:solidFill>
                  <a:schemeClr val="tx1"/>
                </a:solidFill>
                <a:latin typeface="Arial" panose="020B0604020202020204" pitchFamily="34" charset="0"/>
                <a:cs typeface="Arial" panose="020B0604020202020204" pitchFamily="34" charset="0"/>
              </a:rPr>
              <a:t>	5. Results</a:t>
            </a:r>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5.1.  Integration in Canada</a:t>
            </a:r>
            <a:endParaRPr lang="en-US" sz="3200"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4" name="Chart 3">
            <a:extLst>
              <a:ext uri="{FF2B5EF4-FFF2-40B4-BE49-F238E27FC236}">
                <a16:creationId xmlns:a16="http://schemas.microsoft.com/office/drawing/2014/main" id="{2F152E00-65A6-B76E-F46A-8EFF0DC36646}"/>
              </a:ext>
            </a:extLst>
          </p:cNvPr>
          <p:cNvGraphicFramePr/>
          <p:nvPr>
            <p:extLst>
              <p:ext uri="{D42A27DB-BD31-4B8C-83A1-F6EECF244321}">
                <p14:modId xmlns:p14="http://schemas.microsoft.com/office/powerpoint/2010/main" val="148856083"/>
              </p:ext>
            </p:extLst>
          </p:nvPr>
        </p:nvGraphicFramePr>
        <p:xfrm>
          <a:off x="1261241" y="1839073"/>
          <a:ext cx="6834437" cy="43094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567179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96204438-94A5-8263-F7F0-430EAA3985D7}"/>
              </a:ext>
            </a:extLst>
          </p:cNvPr>
          <p:cNvSpPr txBox="1">
            <a:spLocks/>
          </p:cNvSpPr>
          <p:nvPr/>
        </p:nvSpPr>
        <p:spPr bwMode="gray">
          <a:xfrm>
            <a:off x="1261241" y="709448"/>
            <a:ext cx="9727325" cy="492935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sz="3200" dirty="0">
                <a:solidFill>
                  <a:schemeClr val="tx1"/>
                </a:solidFill>
                <a:latin typeface="Arial" panose="020B0604020202020204" pitchFamily="34" charset="0"/>
                <a:cs typeface="Arial" panose="020B0604020202020204" pitchFamily="34" charset="0"/>
              </a:rPr>
              <a:t>	5. Results</a:t>
            </a:r>
            <a:br>
              <a:rPr lang="en-CA" sz="3200" dirty="0">
                <a:solidFill>
                  <a:schemeClr val="tx1"/>
                </a:solidFill>
                <a:latin typeface="Arial" panose="020B0604020202020204" pitchFamily="34" charset="0"/>
                <a:cs typeface="Arial" panose="020B0604020202020204" pitchFamily="34" charset="0"/>
              </a:rPr>
            </a:br>
            <a:endParaRPr lang="en-CA" sz="3200" dirty="0">
              <a:solidFill>
                <a:schemeClr val="tx1"/>
              </a:solidFill>
              <a:latin typeface="Arial" panose="020B0604020202020204" pitchFamily="34" charset="0"/>
              <a:cs typeface="Arial" panose="020B0604020202020204" pitchFamily="34" charset="0"/>
            </a:endParaRPr>
          </a:p>
          <a:p>
            <a:r>
              <a:rPr lang="en-CA" sz="3200" dirty="0">
                <a:solidFill>
                  <a:schemeClr val="tx1"/>
                </a:solidFill>
                <a:latin typeface="Arial" panose="020B0604020202020204" pitchFamily="34" charset="0"/>
                <a:cs typeface="Arial" panose="020B0604020202020204" pitchFamily="34" charset="0"/>
              </a:rPr>
              <a:t>5.2.  Language use in Canada</a:t>
            </a:r>
          </a:p>
          <a:p>
            <a:r>
              <a:rPr lang="en-CA" sz="3200" dirty="0">
                <a:solidFill>
                  <a:schemeClr val="tx1"/>
                </a:solidFill>
                <a:latin typeface="Arial" panose="020B0604020202020204" pitchFamily="34" charset="0"/>
                <a:cs typeface="Arial" panose="020B0604020202020204" pitchFamily="34" charset="0"/>
              </a:rPr>
              <a:t>What is the amount of your daily interactions in different languages (0-100%)?</a:t>
            </a:r>
          </a:p>
          <a:p>
            <a:endParaRPr lang="en-CA" sz="3200" dirty="0">
              <a:solidFill>
                <a:schemeClr val="tx1"/>
              </a:solidFill>
              <a:latin typeface="Arial" panose="020B0604020202020204" pitchFamily="34" charset="0"/>
              <a:cs typeface="Arial" panose="020B0604020202020204" pitchFamily="34" charset="0"/>
            </a:endParaRPr>
          </a:p>
          <a:p>
            <a:r>
              <a:rPr lang="en-CA" sz="3200" dirty="0">
                <a:solidFill>
                  <a:schemeClr val="tx1"/>
                </a:solidFill>
                <a:latin typeface="Arial" panose="020B0604020202020204" pitchFamily="34" charset="0"/>
                <a:cs typeface="Arial" panose="020B0604020202020204" pitchFamily="34" charset="0"/>
              </a:rPr>
              <a:t>Ukrainian =60.7%</a:t>
            </a:r>
          </a:p>
          <a:p>
            <a:r>
              <a:rPr lang="en-CA" sz="3200" dirty="0">
                <a:solidFill>
                  <a:schemeClr val="tx1"/>
                </a:solidFill>
                <a:latin typeface="Arial" panose="020B0604020202020204" pitchFamily="34" charset="0"/>
                <a:cs typeface="Arial" panose="020B0604020202020204" pitchFamily="34" charset="0"/>
              </a:rPr>
              <a:t>English =45.6%</a:t>
            </a:r>
            <a:endParaRPr lang="en-US" sz="3200" dirty="0">
              <a:solidFill>
                <a:schemeClr val="tx1"/>
              </a:solidFill>
              <a:latin typeface="Arial" panose="020B0604020202020204" pitchFamily="34" charset="0"/>
              <a:cs typeface="Arial" panose="020B0604020202020204" pitchFamily="34" charset="0"/>
            </a:endParaRPr>
          </a:p>
          <a:p>
            <a:r>
              <a:rPr lang="en-CA" sz="3200" dirty="0">
                <a:solidFill>
                  <a:schemeClr val="tx1"/>
                </a:solidFill>
                <a:latin typeface="Arial" panose="020B0604020202020204" pitchFamily="34" charset="0"/>
                <a:cs typeface="Arial" panose="020B0604020202020204" pitchFamily="34" charset="0"/>
              </a:rPr>
              <a:t>Russian=6.9%</a:t>
            </a:r>
          </a:p>
        </p:txBody>
      </p:sp>
    </p:spTree>
    <p:extLst>
      <p:ext uri="{BB962C8B-B14F-4D97-AF65-F5344CB8AC3E}">
        <p14:creationId xmlns:p14="http://schemas.microsoft.com/office/powerpoint/2010/main" val="27178220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B0A12EDF-7109-2B24-254F-63913030B0DD}"/>
              </a:ext>
            </a:extLst>
          </p:cNvPr>
          <p:cNvSpPr>
            <a:spLocks noGrp="1"/>
          </p:cNvSpPr>
          <p:nvPr>
            <p:ph type="title"/>
          </p:nvPr>
        </p:nvSpPr>
        <p:spPr>
          <a:xfrm>
            <a:off x="1068388" y="690124"/>
            <a:ext cx="9427780" cy="4314496"/>
          </a:xfrm>
        </p:spPr>
        <p:txBody>
          <a:bodyPr vert="horz" lIns="91440" tIns="45720" rIns="91440" bIns="45720" rtlCol="0" anchor="t">
            <a:normAutofit fontScale="90000"/>
          </a:bodyPr>
          <a:lstStyle/>
          <a:p>
            <a:r>
              <a:rPr lang="en-CA" dirty="0">
                <a:solidFill>
                  <a:schemeClr val="tx1"/>
                </a:solidFill>
                <a:latin typeface="Arial" panose="020B0604020202020204" pitchFamily="34" charset="0"/>
                <a:cs typeface="Arial" panose="020B0604020202020204" pitchFamily="34" charset="0"/>
              </a:rPr>
              <a:t>		Abstract</a:t>
            </a:r>
            <a:br>
              <a:rPr lang="en-CA" sz="32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This presentation reports some preliminary results of an interdisciplinary international research project </a:t>
            </a:r>
            <a:br>
              <a:rPr lang="en-CA" sz="2800" dirty="0">
                <a:solidFill>
                  <a:schemeClr val="tx1"/>
                </a:solidFill>
                <a:latin typeface="Arial" panose="020B0604020202020204" pitchFamily="34" charset="0"/>
                <a:cs typeface="Arial" panose="020B0604020202020204" pitchFamily="34" charset="0"/>
              </a:rPr>
            </a:br>
            <a:r>
              <a:rPr lang="en-US" sz="28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lang="en-US" sz="2800" i="1" dirty="0">
                <a:solidFill>
                  <a:schemeClr val="accent1">
                    <a:lumMod val="40000"/>
                    <a:lumOff val="60000"/>
                  </a:schemeClr>
                </a:solidFill>
                <a:effectLst/>
                <a:latin typeface="Arial" panose="020B0604020202020204" pitchFamily="34" charset="0"/>
                <a:ea typeface="Times New Roman" panose="02020603050405020304" pitchFamily="18" charset="0"/>
                <a:cs typeface="Arial" panose="020B0604020202020204" pitchFamily="34" charset="0"/>
              </a:rPr>
              <a:t>Sociocultural and language practices and needs of immigrant communities: the  pandemic impact and post-pandemic recovery</a:t>
            </a:r>
            <a:r>
              <a:rPr lang="en-US" sz="28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br>
              <a:rPr lang="en-US" sz="28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study investigates an impact on COVID </a:t>
            </a:r>
            <a:r>
              <a:rPr lang="en-US" sz="2800" dirty="0">
                <a:solidFill>
                  <a:schemeClr val="tx1"/>
                </a:solidFill>
                <a:latin typeface="Arial" panose="020B0604020202020204" pitchFamily="34" charset="0"/>
                <a:ea typeface="Times New Roman" panose="02020603050405020304" pitchFamily="18" charset="0"/>
                <a:cs typeface="Arial" panose="020B0604020202020204" pitchFamily="34" charset="0"/>
              </a:rPr>
              <a:t>on communication by immigrants and patterns of information search during COVID.</a:t>
            </a:r>
            <a:br>
              <a:rPr lang="en-US" sz="2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results suggest that the distribution of languages in use was not very strongly affected by the pandemic. It was rather the shift in </a:t>
            </a:r>
            <a:r>
              <a:rPr lang="en-US" sz="28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ftf</a:t>
            </a:r>
            <a:r>
              <a:rPr lang="en-US"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vs live modalities that  mattered: live communication decreased and online increased. </a:t>
            </a:r>
            <a:r>
              <a:rPr lang="en-US" sz="2800" dirty="0">
                <a:solidFill>
                  <a:schemeClr val="tx1"/>
                </a:solidFill>
                <a:latin typeface="Arial" panose="020B0604020202020204" pitchFamily="34" charset="0"/>
                <a:ea typeface="Times New Roman" panose="02020603050405020304" pitchFamily="18" charset="0"/>
                <a:cs typeface="Arial" panose="020B0604020202020204" pitchFamily="34" charset="0"/>
              </a:rPr>
              <a:t>Masks negatively affected communication. Participants had some </a:t>
            </a:r>
            <a:r>
              <a:rPr lang="en-US" sz="2800">
                <a:solidFill>
                  <a:schemeClr val="tx1"/>
                </a:solidFill>
                <a:latin typeface="Arial" panose="020B0604020202020204" pitchFamily="34" charset="0"/>
                <a:ea typeface="Times New Roman" panose="02020603050405020304" pitchFamily="18" charset="0"/>
                <a:cs typeface="Arial" panose="020B0604020202020204" pitchFamily="34" charset="0"/>
              </a:rPr>
              <a:t>problems learning COVID </a:t>
            </a:r>
            <a:r>
              <a:rPr lang="en-US" sz="2800" dirty="0">
                <a:solidFill>
                  <a:schemeClr val="tx1"/>
                </a:solidFill>
                <a:latin typeface="Arial" panose="020B0604020202020204" pitchFamily="34" charset="0"/>
                <a:ea typeface="Times New Roman" panose="02020603050405020304" pitchFamily="18" charset="0"/>
                <a:cs typeface="Arial" panose="020B0604020202020204" pitchFamily="34" charset="0"/>
              </a:rPr>
              <a:t>vocabulary in E and understood it better in the HL (Ukrainian).</a:t>
            </a:r>
            <a:br>
              <a:rPr lang="en-US" sz="2800" dirty="0">
                <a:effectLst/>
                <a:latin typeface="Arial" panose="020B0604020202020204" pitchFamily="34" charset="0"/>
                <a:ea typeface="Times New Roman" panose="02020603050405020304" pitchFamily="18" charset="0"/>
                <a:cs typeface="Arial" panose="020B0604020202020204" pitchFamily="34" charset="0"/>
              </a:rPr>
            </a:br>
            <a:br>
              <a:rPr lang="en-CA" sz="2800" dirty="0">
                <a:solidFill>
                  <a:schemeClr val="tx1"/>
                </a:solidFill>
                <a:latin typeface="Arial" panose="020B0604020202020204" pitchFamily="34" charset="0"/>
                <a:cs typeface="Arial" panose="020B0604020202020204" pitchFamily="34" charset="0"/>
              </a:rPr>
            </a:br>
            <a:endParaRPr lang="en-US" sz="2800"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89171812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D02CE06B-09C5-72AC-12E6-B397A5FDAF78}"/>
              </a:ext>
            </a:extLst>
          </p:cNvPr>
          <p:cNvSpPr>
            <a:spLocks noGrp="1"/>
          </p:cNvSpPr>
          <p:nvPr>
            <p:ph type="title"/>
          </p:nvPr>
        </p:nvSpPr>
        <p:spPr>
          <a:xfrm>
            <a:off x="1312607" y="899652"/>
            <a:ext cx="7608972" cy="4739147"/>
          </a:xfrm>
        </p:spPr>
        <p:txBody>
          <a:bodyPr vert="horz" lIns="91440" tIns="45720" rIns="91440" bIns="45720" rtlCol="0" anchor="t">
            <a:normAutofit/>
          </a:bodyPr>
          <a:lstStyle/>
          <a:p>
            <a:r>
              <a:rPr lang="en-CA" sz="3200" dirty="0">
                <a:solidFill>
                  <a:schemeClr val="tx1"/>
                </a:solidFill>
                <a:latin typeface="Arial" panose="020B0604020202020204" pitchFamily="34" charset="0"/>
                <a:cs typeface="Arial" panose="020B0604020202020204" pitchFamily="34" charset="0"/>
              </a:rPr>
              <a:t>How has your language use changed since immigration?</a:t>
            </a:r>
            <a:endParaRPr lang="en-US" sz="3200"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6" name="Picture 5">
            <a:extLst>
              <a:ext uri="{FF2B5EF4-FFF2-40B4-BE49-F238E27FC236}">
                <a16:creationId xmlns:a16="http://schemas.microsoft.com/office/drawing/2014/main" id="{8CF14BB8-8186-1E75-4033-5FC976CB3381}"/>
              </a:ext>
            </a:extLst>
          </p:cNvPr>
          <p:cNvPicPr>
            <a:picLocks noChangeAspect="1"/>
          </p:cNvPicPr>
          <p:nvPr/>
        </p:nvPicPr>
        <p:blipFill>
          <a:blip r:embed="rId3"/>
          <a:stretch>
            <a:fillRect/>
          </a:stretch>
        </p:blipFill>
        <p:spPr>
          <a:xfrm>
            <a:off x="1312607" y="2118536"/>
            <a:ext cx="6541538" cy="4129863"/>
          </a:xfrm>
          <a:prstGeom prst="rect">
            <a:avLst/>
          </a:prstGeom>
        </p:spPr>
      </p:pic>
      <p:sp>
        <p:nvSpPr>
          <p:cNvPr id="7" name="TextBox 6">
            <a:extLst>
              <a:ext uri="{FF2B5EF4-FFF2-40B4-BE49-F238E27FC236}">
                <a16:creationId xmlns:a16="http://schemas.microsoft.com/office/drawing/2014/main" id="{2BAC9B8F-0BD8-4800-3773-A05D2870ACDF}"/>
              </a:ext>
            </a:extLst>
          </p:cNvPr>
          <p:cNvSpPr txBox="1"/>
          <p:nvPr/>
        </p:nvSpPr>
        <p:spPr>
          <a:xfrm>
            <a:off x="8598310" y="2118536"/>
            <a:ext cx="2525302" cy="3323987"/>
          </a:xfrm>
          <a:prstGeom prst="rect">
            <a:avLst/>
          </a:prstGeom>
          <a:noFill/>
        </p:spPr>
        <p:txBody>
          <a:bodyPr wrap="square" rtlCol="0">
            <a:spAutoFit/>
          </a:bodyPr>
          <a:lstStyle/>
          <a:p>
            <a:r>
              <a:rPr lang="en-CA" sz="3200" dirty="0">
                <a:solidFill>
                  <a:schemeClr val="tx1"/>
                </a:solidFill>
                <a:latin typeface="Arial" panose="020B0604020202020204" pitchFamily="34" charset="0"/>
                <a:cs typeface="Arial" panose="020B0604020202020204" pitchFamily="34" charset="0"/>
              </a:rPr>
              <a:t>5. Results</a:t>
            </a:r>
            <a:br>
              <a:rPr lang="en-CA" sz="3200" dirty="0">
                <a:solidFill>
                  <a:schemeClr val="tx1"/>
                </a:solidFill>
                <a:latin typeface="Arial" panose="020B0604020202020204" pitchFamily="34" charset="0"/>
                <a:cs typeface="Arial" panose="020B0604020202020204" pitchFamily="34" charset="0"/>
              </a:rPr>
            </a:br>
            <a:endParaRPr lang="en-CA" sz="3200" dirty="0">
              <a:solidFill>
                <a:schemeClr val="tx1"/>
              </a:solidFill>
              <a:latin typeface="Arial" panose="020B0604020202020204" pitchFamily="34" charset="0"/>
              <a:cs typeface="Arial" panose="020B0604020202020204" pitchFamily="34" charset="0"/>
            </a:endParaRPr>
          </a:p>
          <a:p>
            <a:r>
              <a:rPr lang="en-CA" sz="3200" dirty="0">
                <a:solidFill>
                  <a:schemeClr val="tx1"/>
                </a:solidFill>
                <a:latin typeface="Arial" panose="020B0604020202020204" pitchFamily="34" charset="0"/>
                <a:cs typeface="Arial" panose="020B0604020202020204" pitchFamily="34" charset="0"/>
              </a:rPr>
              <a:t>5.2.  Language use in Canada</a:t>
            </a:r>
          </a:p>
          <a:p>
            <a:endParaRPr lang="en-US" dirty="0"/>
          </a:p>
        </p:txBody>
      </p:sp>
    </p:spTree>
    <p:extLst>
      <p:ext uri="{BB962C8B-B14F-4D97-AF65-F5344CB8AC3E}">
        <p14:creationId xmlns:p14="http://schemas.microsoft.com/office/powerpoint/2010/main" val="287608282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75B94087-DEBE-BEC1-92B4-29BC815C4964}"/>
              </a:ext>
            </a:extLst>
          </p:cNvPr>
          <p:cNvSpPr>
            <a:spLocks noGrp="1"/>
          </p:cNvSpPr>
          <p:nvPr>
            <p:ph type="title"/>
          </p:nvPr>
        </p:nvSpPr>
        <p:spPr>
          <a:xfrm>
            <a:off x="865240" y="1706193"/>
            <a:ext cx="10397613" cy="4783393"/>
          </a:xfrm>
        </p:spPr>
        <p:txBody>
          <a:bodyPr vert="horz" lIns="91440" tIns="45720" rIns="91440" bIns="45720" rtlCol="0" anchor="t">
            <a:normAutofit/>
          </a:bodyPr>
          <a:lstStyle/>
          <a:p>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On a scale of 1 to 10, </a:t>
            </a:r>
            <a:br>
              <a:rPr lang="en-CA" sz="3200" dirty="0">
                <a:solidFill>
                  <a:schemeClr val="tx1"/>
                </a:solidFill>
                <a:latin typeface="Arial" panose="020B0604020202020204" pitchFamily="34" charset="0"/>
                <a:cs typeface="Arial" panose="020B0604020202020204" pitchFamily="34" charset="0"/>
              </a:rPr>
            </a:br>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How strongly did COVID disrupt your normal life?</a:t>
            </a:r>
            <a:br>
              <a:rPr lang="en-CA" sz="3200" dirty="0">
                <a:solidFill>
                  <a:schemeClr val="tx1"/>
                </a:solidFill>
                <a:latin typeface="Arial" panose="020B0604020202020204" pitchFamily="34" charset="0"/>
                <a:cs typeface="Arial" panose="020B0604020202020204" pitchFamily="34" charset="0"/>
              </a:rPr>
            </a:br>
            <a:r>
              <a:rPr lang="en-CA" sz="3200" dirty="0">
                <a:solidFill>
                  <a:schemeClr val="accent1">
                    <a:lumMod val="40000"/>
                    <a:lumOff val="60000"/>
                  </a:schemeClr>
                </a:solidFill>
                <a:latin typeface="Arial" panose="020B0604020202020204" pitchFamily="34" charset="0"/>
                <a:cs typeface="Arial" panose="020B0604020202020204" pitchFamily="34" charset="0"/>
              </a:rPr>
              <a:t>Average: </a:t>
            </a:r>
            <a:r>
              <a:rPr lang="en-CA" sz="32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6.63 (STDev+2.54; min= 1, max=10)</a:t>
            </a:r>
            <a:br>
              <a:rPr lang="en-US" sz="32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b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32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How strong was your level of anxiety for yourself and the loved ones not to catch COVID?</a:t>
            </a:r>
            <a:br>
              <a:rPr lang="en-US" sz="32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32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Average: 5.77 (</a:t>
            </a:r>
            <a:r>
              <a:rPr lang="en-US" sz="3200" kern="100" dirty="0" err="1">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StDev</a:t>
            </a:r>
            <a:r>
              <a:rPr lang="en-US" sz="32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=2.61, min=1.9, max=10)</a:t>
            </a:r>
            <a:br>
              <a:rPr lang="en-US" sz="32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br>
            <a:endParaRPr lang="en-US" sz="3200"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extBox 3">
            <a:extLst>
              <a:ext uri="{FF2B5EF4-FFF2-40B4-BE49-F238E27FC236}">
                <a16:creationId xmlns:a16="http://schemas.microsoft.com/office/drawing/2014/main" id="{1CC04B2C-9C8C-6A37-52B1-111FF2BD8055}"/>
              </a:ext>
            </a:extLst>
          </p:cNvPr>
          <p:cNvSpPr txBox="1"/>
          <p:nvPr/>
        </p:nvSpPr>
        <p:spPr>
          <a:xfrm>
            <a:off x="865240" y="571501"/>
            <a:ext cx="8504184" cy="1354217"/>
          </a:xfrm>
          <a:prstGeom prst="rect">
            <a:avLst/>
          </a:prstGeom>
          <a:noFill/>
        </p:spPr>
        <p:txBody>
          <a:bodyPr wrap="square" rtlCol="0">
            <a:spAutoFit/>
          </a:bodyPr>
          <a:lstStyle/>
          <a:p>
            <a:r>
              <a:rPr lang="en-CA" sz="3200" dirty="0">
                <a:solidFill>
                  <a:schemeClr val="tx1"/>
                </a:solidFill>
                <a:latin typeface="Arial" panose="020B0604020202020204" pitchFamily="34" charset="0"/>
                <a:cs typeface="Arial" panose="020B0604020202020204" pitchFamily="34" charset="0"/>
              </a:rPr>
              <a:t>5. Results</a:t>
            </a:r>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5.3. COVID</a:t>
            </a:r>
          </a:p>
          <a:p>
            <a:endParaRPr lang="en-US" dirty="0"/>
          </a:p>
        </p:txBody>
      </p:sp>
    </p:spTree>
    <p:extLst>
      <p:ext uri="{BB962C8B-B14F-4D97-AF65-F5344CB8AC3E}">
        <p14:creationId xmlns:p14="http://schemas.microsoft.com/office/powerpoint/2010/main" val="215695339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4645FA12-67D8-D42D-E38B-C76FCD617DC6}"/>
              </a:ext>
            </a:extLst>
          </p:cNvPr>
          <p:cNvSpPr>
            <a:spLocks noGrp="1"/>
          </p:cNvSpPr>
          <p:nvPr>
            <p:ph type="title"/>
          </p:nvPr>
        </p:nvSpPr>
        <p:spPr>
          <a:xfrm>
            <a:off x="865240" y="1712914"/>
            <a:ext cx="10258371" cy="3925885"/>
          </a:xfrm>
        </p:spPr>
        <p:txBody>
          <a:bodyPr vert="horz" lIns="91440" tIns="45720" rIns="91440" bIns="45720" rtlCol="0" anchor="t">
            <a:normAutofit/>
          </a:bodyPr>
          <a:lstStyle/>
          <a:p>
            <a:r>
              <a:rPr lang="en-US" sz="2800" b="0" dirty="0">
                <a:solidFill>
                  <a:schemeClr val="tx1"/>
                </a:solidFill>
                <a:effectLst/>
                <a:latin typeface="Times New Roman" panose="02020603050405020304" pitchFamily="18" charset="0"/>
                <a:ea typeface="Times New Roman" panose="02020603050405020304" pitchFamily="18" charset="0"/>
              </a:rPr>
              <a:t>While in Canada between 2020-22, did you have any problems understanding COVID restrictions, vaccinations procedures and other COVID-related information?</a:t>
            </a:r>
            <a:br>
              <a:rPr lang="en-US" sz="2800" b="1" dirty="0">
                <a:solidFill>
                  <a:schemeClr val="tx1"/>
                </a:solidFill>
                <a:effectLst/>
                <a:latin typeface="Times New Roman" panose="02020603050405020304" pitchFamily="18" charset="0"/>
                <a:ea typeface="Times New Roman" panose="02020603050405020304" pitchFamily="18" charset="0"/>
              </a:rPr>
            </a:br>
            <a:endParaRPr lang="en-US" sz="2800"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extBox 3">
            <a:extLst>
              <a:ext uri="{FF2B5EF4-FFF2-40B4-BE49-F238E27FC236}">
                <a16:creationId xmlns:a16="http://schemas.microsoft.com/office/drawing/2014/main" id="{BEF14385-0D04-BC13-84FC-369AC4C9C706}"/>
              </a:ext>
            </a:extLst>
          </p:cNvPr>
          <p:cNvSpPr txBox="1"/>
          <p:nvPr/>
        </p:nvSpPr>
        <p:spPr>
          <a:xfrm>
            <a:off x="865240" y="571501"/>
            <a:ext cx="8504184" cy="1354217"/>
          </a:xfrm>
          <a:prstGeom prst="rect">
            <a:avLst/>
          </a:prstGeom>
          <a:noFill/>
        </p:spPr>
        <p:txBody>
          <a:bodyPr wrap="square" rtlCol="0">
            <a:spAutoFit/>
          </a:bodyPr>
          <a:lstStyle/>
          <a:p>
            <a:r>
              <a:rPr lang="en-CA" sz="3200" dirty="0">
                <a:solidFill>
                  <a:schemeClr val="tx1"/>
                </a:solidFill>
                <a:latin typeface="Arial" panose="020B0604020202020204" pitchFamily="34" charset="0"/>
                <a:cs typeface="Arial" panose="020B0604020202020204" pitchFamily="34" charset="0"/>
              </a:rPr>
              <a:t>5. Results</a:t>
            </a:r>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5.3. COVID</a:t>
            </a:r>
          </a:p>
          <a:p>
            <a:endParaRPr lang="en-US" dirty="0"/>
          </a:p>
        </p:txBody>
      </p:sp>
      <p:graphicFrame>
        <p:nvGraphicFramePr>
          <p:cNvPr id="5" name="Table 4">
            <a:extLst>
              <a:ext uri="{FF2B5EF4-FFF2-40B4-BE49-F238E27FC236}">
                <a16:creationId xmlns:a16="http://schemas.microsoft.com/office/drawing/2014/main" id="{87D0FA9B-222D-422B-3289-2471ECFDA0C3}"/>
              </a:ext>
            </a:extLst>
          </p:cNvPr>
          <p:cNvGraphicFramePr>
            <a:graphicFrameLocks noGrp="1"/>
          </p:cNvGraphicFramePr>
          <p:nvPr>
            <p:extLst>
              <p:ext uri="{D42A27DB-BD31-4B8C-83A1-F6EECF244321}">
                <p14:modId xmlns:p14="http://schemas.microsoft.com/office/powerpoint/2010/main" val="1494088486"/>
              </p:ext>
            </p:extLst>
          </p:nvPr>
        </p:nvGraphicFramePr>
        <p:xfrm>
          <a:off x="5501148" y="2813050"/>
          <a:ext cx="4205969" cy="3395663"/>
        </p:xfrm>
        <a:graphic>
          <a:graphicData uri="http://schemas.openxmlformats.org/drawingml/2006/table">
            <a:tbl>
              <a:tblPr firstRow="1" firstCol="1" bandRow="1">
                <a:tableStyleId>{5C22544A-7EE6-4342-B048-85BDC9FD1C3A}</a:tableStyleId>
              </a:tblPr>
              <a:tblGrid>
                <a:gridCol w="2265266">
                  <a:extLst>
                    <a:ext uri="{9D8B030D-6E8A-4147-A177-3AD203B41FA5}">
                      <a16:colId xmlns:a16="http://schemas.microsoft.com/office/drawing/2014/main" val="129797239"/>
                    </a:ext>
                  </a:extLst>
                </a:gridCol>
                <a:gridCol w="658477">
                  <a:extLst>
                    <a:ext uri="{9D8B030D-6E8A-4147-A177-3AD203B41FA5}">
                      <a16:colId xmlns:a16="http://schemas.microsoft.com/office/drawing/2014/main" val="3880839716"/>
                    </a:ext>
                  </a:extLst>
                </a:gridCol>
                <a:gridCol w="1282226">
                  <a:extLst>
                    <a:ext uri="{9D8B030D-6E8A-4147-A177-3AD203B41FA5}">
                      <a16:colId xmlns:a16="http://schemas.microsoft.com/office/drawing/2014/main" val="412999137"/>
                    </a:ext>
                  </a:extLst>
                </a:gridCol>
              </a:tblGrid>
              <a:tr h="824711">
                <a:tc>
                  <a:txBody>
                    <a:bodyPr/>
                    <a:lstStyle/>
                    <a:p>
                      <a:pPr>
                        <a:lnSpc>
                          <a:spcPct val="107000"/>
                        </a:lnSpc>
                        <a:spcAft>
                          <a:spcPts val="800"/>
                        </a:spcAft>
                      </a:pPr>
                      <a:r>
                        <a:rPr lang="en-US" sz="2400" kern="0" dirty="0">
                          <a:effectLst/>
                          <a:latin typeface="Arial" panose="020B0604020202020204" pitchFamily="34" charset="0"/>
                          <a:cs typeface="Arial" panose="020B0604020202020204" pitchFamily="34" charset="0"/>
                        </a:rPr>
                        <a:t>Frequency</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N</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precent</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599611290"/>
                  </a:ext>
                </a:extLst>
              </a:tr>
              <a:tr h="428492">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all the time</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1</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2.3</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727383504"/>
                  </a:ext>
                </a:extLst>
              </a:tr>
              <a:tr h="428492">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frequent</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4.6</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93405032"/>
                  </a:ext>
                </a:extLst>
              </a:tr>
              <a:tr h="428492">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occasional</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dirty="0">
                          <a:effectLst/>
                          <a:latin typeface="Arial" panose="020B0604020202020204" pitchFamily="34" charset="0"/>
                          <a:cs typeface="Arial" panose="020B0604020202020204" pitchFamily="34" charset="0"/>
                        </a:rPr>
                        <a:t>7</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16.2</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438585843"/>
                  </a:ext>
                </a:extLst>
              </a:tr>
              <a:tr h="428492">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a few</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12</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dirty="0">
                          <a:effectLst/>
                          <a:latin typeface="Arial" panose="020B0604020202020204" pitchFamily="34" charset="0"/>
                          <a:cs typeface="Arial" panose="020B0604020202020204" pitchFamily="34" charset="0"/>
                        </a:rPr>
                        <a:t>27.9</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925178808"/>
                  </a:ext>
                </a:extLst>
              </a:tr>
              <a:tr h="428492">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none</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21</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dirty="0">
                          <a:effectLst/>
                          <a:latin typeface="Arial" panose="020B0604020202020204" pitchFamily="34" charset="0"/>
                          <a:cs typeface="Arial" panose="020B0604020202020204" pitchFamily="34" charset="0"/>
                        </a:rPr>
                        <a:t>48.8</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462180981"/>
                  </a:ext>
                </a:extLst>
              </a:tr>
              <a:tr h="428492">
                <a:tc>
                  <a:txBody>
                    <a:bodyPr/>
                    <a:lstStyle/>
                    <a:p>
                      <a:pPr>
                        <a:lnSpc>
                          <a:spcPct val="107000"/>
                        </a:lnSpc>
                        <a:spcAft>
                          <a:spcPts val="800"/>
                        </a:spcAft>
                      </a:pPr>
                      <a:r>
                        <a:rPr lang="en-US" sz="2400" kern="0">
                          <a:effectLst/>
                          <a:latin typeface="Arial" panose="020B0604020202020204" pitchFamily="34" charset="0"/>
                          <a:cs typeface="Arial" panose="020B0604020202020204" pitchFamily="34" charset="0"/>
                        </a:rPr>
                        <a:t>total</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a:effectLst/>
                          <a:latin typeface="Arial" panose="020B0604020202020204" pitchFamily="34" charset="0"/>
                          <a:cs typeface="Arial" panose="020B0604020202020204" pitchFamily="34" charset="0"/>
                        </a:rPr>
                        <a:t>43</a:t>
                      </a:r>
                      <a:endParaRPr lang="en-US"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400" kern="0" dirty="0">
                          <a:effectLst/>
                          <a:latin typeface="Arial" panose="020B0604020202020204" pitchFamily="34" charset="0"/>
                          <a:cs typeface="Arial" panose="020B0604020202020204" pitchFamily="34" charset="0"/>
                        </a:rPr>
                        <a:t>100</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773479125"/>
                  </a:ext>
                </a:extLst>
              </a:tr>
            </a:tbl>
          </a:graphicData>
        </a:graphic>
      </p:graphicFrame>
    </p:spTree>
    <p:extLst>
      <p:ext uri="{BB962C8B-B14F-4D97-AF65-F5344CB8AC3E}">
        <p14:creationId xmlns:p14="http://schemas.microsoft.com/office/powerpoint/2010/main" val="540844608"/>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558FA5E5-B9F6-6922-0BA4-DAECD3D1712D}"/>
              </a:ext>
            </a:extLst>
          </p:cNvPr>
          <p:cNvSpPr>
            <a:spLocks noGrp="1"/>
          </p:cNvSpPr>
          <p:nvPr>
            <p:ph type="title"/>
          </p:nvPr>
        </p:nvSpPr>
        <p:spPr>
          <a:xfrm>
            <a:off x="752168" y="619432"/>
            <a:ext cx="10736825" cy="5019367"/>
          </a:xfrm>
        </p:spPr>
        <p:txBody>
          <a:bodyPr vert="horz" lIns="91440" tIns="45720" rIns="91440" bIns="45720" rtlCol="0" anchor="t">
            <a:normAutofit/>
          </a:bodyPr>
          <a:lstStyle/>
          <a:p>
            <a:r>
              <a:rPr lang="en-CA" dirty="0">
                <a:solidFill>
                  <a:schemeClr val="tx1"/>
                </a:solidFill>
                <a:latin typeface="Arial" panose="020B0604020202020204" pitchFamily="34" charset="0"/>
                <a:cs typeface="Arial" panose="020B0604020202020204" pitchFamily="34" charset="0"/>
              </a:rPr>
              <a:t>5. Results</a:t>
            </a:r>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5.3. COVID</a:t>
            </a:r>
            <a:br>
              <a:rPr lang="en-CA" sz="5400" dirty="0">
                <a:solidFill>
                  <a:schemeClr val="tx1"/>
                </a:solidFill>
                <a:latin typeface="Arial" panose="020B0604020202020204" pitchFamily="34" charset="0"/>
                <a:cs typeface="Arial" panose="020B0604020202020204" pitchFamily="34" charset="0"/>
              </a:rPr>
            </a:br>
            <a:br>
              <a:rPr lang="en-CA" sz="54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What type of </a:t>
            </a:r>
            <a:br>
              <a:rPr lang="en-CA" sz="28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information did </a:t>
            </a:r>
            <a:br>
              <a:rPr lang="en-CA" sz="28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you look for?</a:t>
            </a:r>
            <a:endParaRPr lang="en-US" sz="5400" dirty="0">
              <a:solidFill>
                <a:schemeClr val="tx1"/>
              </a:solidFill>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Table 4">
            <a:extLst>
              <a:ext uri="{FF2B5EF4-FFF2-40B4-BE49-F238E27FC236}">
                <a16:creationId xmlns:a16="http://schemas.microsoft.com/office/drawing/2014/main" id="{67265EBD-748C-4F6E-FDD3-9368BE9EB172}"/>
              </a:ext>
            </a:extLst>
          </p:cNvPr>
          <p:cNvGraphicFramePr>
            <a:graphicFrameLocks noGrp="1"/>
          </p:cNvGraphicFramePr>
          <p:nvPr>
            <p:extLst>
              <p:ext uri="{D42A27DB-BD31-4B8C-83A1-F6EECF244321}">
                <p14:modId xmlns:p14="http://schemas.microsoft.com/office/powerpoint/2010/main" val="2458252781"/>
              </p:ext>
            </p:extLst>
          </p:nvPr>
        </p:nvGraphicFramePr>
        <p:xfrm>
          <a:off x="4100053" y="496503"/>
          <a:ext cx="6337760" cy="5755146"/>
        </p:xfrm>
        <a:graphic>
          <a:graphicData uri="http://schemas.openxmlformats.org/drawingml/2006/table">
            <a:tbl>
              <a:tblPr firstRow="1" firstCol="1" bandRow="1">
                <a:tableStyleId>{5C22544A-7EE6-4342-B048-85BDC9FD1C3A}</a:tableStyleId>
              </a:tblPr>
              <a:tblGrid>
                <a:gridCol w="4129320">
                  <a:extLst>
                    <a:ext uri="{9D8B030D-6E8A-4147-A177-3AD203B41FA5}">
                      <a16:colId xmlns:a16="http://schemas.microsoft.com/office/drawing/2014/main" val="3080851347"/>
                    </a:ext>
                  </a:extLst>
                </a:gridCol>
                <a:gridCol w="1104220">
                  <a:extLst>
                    <a:ext uri="{9D8B030D-6E8A-4147-A177-3AD203B41FA5}">
                      <a16:colId xmlns:a16="http://schemas.microsoft.com/office/drawing/2014/main" val="581197978"/>
                    </a:ext>
                  </a:extLst>
                </a:gridCol>
                <a:gridCol w="1104220">
                  <a:extLst>
                    <a:ext uri="{9D8B030D-6E8A-4147-A177-3AD203B41FA5}">
                      <a16:colId xmlns:a16="http://schemas.microsoft.com/office/drawing/2014/main" val="3634364163"/>
                    </a:ext>
                  </a:extLst>
                </a:gridCol>
              </a:tblGrid>
              <a:tr h="51873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Information type</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000" kern="0">
                          <a:effectLst/>
                          <a:latin typeface="Arial" panose="020B0604020202020204" pitchFamily="34" charset="0"/>
                          <a:cs typeface="Arial" panose="020B0604020202020204" pitchFamily="34" charset="0"/>
                        </a:rPr>
                        <a:t>number</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2000" kern="0">
                          <a:effectLst/>
                          <a:latin typeface="Arial" panose="020B0604020202020204" pitchFamily="34" charset="0"/>
                          <a:cs typeface="Arial" panose="020B0604020202020204" pitchFamily="34" charset="0"/>
                        </a:rPr>
                        <a:t>percent</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013280415"/>
                  </a:ext>
                </a:extLst>
              </a:tr>
              <a:tr h="26951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infection rates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26</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60.4</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996628101"/>
                  </a:ext>
                </a:extLst>
              </a:tr>
              <a:tr h="269519">
                <a:tc>
                  <a:txBody>
                    <a:bodyPr/>
                    <a:lstStyle/>
                    <a:p>
                      <a:pPr>
                        <a:lnSpc>
                          <a:spcPct val="107000"/>
                        </a:lnSpc>
                        <a:spcAft>
                          <a:spcPts val="800"/>
                        </a:spcAft>
                      </a:pPr>
                      <a:r>
                        <a:rPr lang="en-US" sz="2000" kern="0">
                          <a:effectLst/>
                          <a:latin typeface="Arial" panose="020B0604020202020204" pitchFamily="34" charset="0"/>
                          <a:cs typeface="Arial" panose="020B0604020202020204" pitchFamily="34" charset="0"/>
                        </a:rPr>
                        <a:t>death rates</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23</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53.4</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934544020"/>
                  </a:ext>
                </a:extLst>
              </a:tr>
              <a:tr h="26951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masks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20</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46.5</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617831759"/>
                  </a:ext>
                </a:extLst>
              </a:tr>
              <a:tr h="26951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social distancing</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15</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34.8</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96953531"/>
                  </a:ext>
                </a:extLst>
              </a:tr>
              <a:tr h="26951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vaccinations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26</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60.4</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096257537"/>
                  </a:ext>
                </a:extLst>
              </a:tr>
              <a:tr h="51873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vaccine type and their availability</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17</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39.5</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822038028"/>
                  </a:ext>
                </a:extLst>
              </a:tr>
              <a:tr h="26951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vaccine side effects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21</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48.8</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15415825"/>
                  </a:ext>
                </a:extLst>
              </a:tr>
              <a:tr h="26951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vaccine boosters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7</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16.2</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814220095"/>
                  </a:ext>
                </a:extLst>
              </a:tr>
              <a:tr h="51873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scheduling vaccination appointments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12</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27.9</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795201324"/>
                  </a:ext>
                </a:extLst>
              </a:tr>
              <a:tr h="51873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scheduling boosters appointments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7</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16.2</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073461943"/>
                  </a:ext>
                </a:extLst>
              </a:tr>
              <a:tr h="26951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long-term effects of COVID</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19</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44.1</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565007982"/>
                  </a:ext>
                </a:extLst>
              </a:tr>
              <a:tr h="518739">
                <a:tc>
                  <a:txBody>
                    <a:bodyPr/>
                    <a:lstStyle/>
                    <a:p>
                      <a:pPr>
                        <a:lnSpc>
                          <a:spcPct val="107000"/>
                        </a:lnSpc>
                        <a:spcAft>
                          <a:spcPts val="800"/>
                        </a:spcAft>
                      </a:pPr>
                      <a:r>
                        <a:rPr lang="en-US" sz="2000" kern="0" dirty="0">
                          <a:effectLst/>
                          <a:latin typeface="Arial" panose="020B0604020202020204" pitchFamily="34" charset="0"/>
                          <a:cs typeface="Arial" panose="020B0604020202020204" pitchFamily="34" charset="0"/>
                        </a:rPr>
                        <a:t>work or classes </a:t>
                      </a:r>
                      <a:r>
                        <a:rPr lang="en-US" sz="2000" kern="0" dirty="0" err="1">
                          <a:effectLst/>
                          <a:latin typeface="Arial" panose="020B0604020202020204" pitchFamily="34" charset="0"/>
                          <a:cs typeface="Arial" panose="020B0604020202020204" pitchFamily="34" charset="0"/>
                        </a:rPr>
                        <a:t>ftf</a:t>
                      </a:r>
                      <a:r>
                        <a:rPr lang="en-US" sz="2000" kern="0" dirty="0">
                          <a:effectLst/>
                          <a:latin typeface="Arial" panose="020B0604020202020204" pitchFamily="34" charset="0"/>
                          <a:cs typeface="Arial" panose="020B0604020202020204" pitchFamily="34" charset="0"/>
                        </a:rPr>
                        <a:t>/online </a:t>
                      </a:r>
                      <a:r>
                        <a:rPr lang="en-US" sz="2000" kern="0" dirty="0" err="1">
                          <a:effectLst/>
                          <a:latin typeface="Arial" panose="020B0604020202020204" pitchFamily="34" charset="0"/>
                          <a:cs typeface="Arial" panose="020B0604020202020204" pitchFamily="34" charset="0"/>
                        </a:rPr>
                        <a:t>trasitions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dirty="0">
                          <a:effectLst/>
                          <a:latin typeface="Arial" panose="020B0604020202020204" pitchFamily="34" charset="0"/>
                          <a:cs typeface="Arial" panose="020B0604020202020204" pitchFamily="34" charset="0"/>
                        </a:rPr>
                        <a:t>23</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a:effectLst/>
                          <a:latin typeface="Arial" panose="020B0604020202020204" pitchFamily="34" charset="0"/>
                          <a:cs typeface="Arial" panose="020B0604020202020204" pitchFamily="34" charset="0"/>
                        </a:rPr>
                        <a:t>53.4</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312310769"/>
                  </a:ext>
                </a:extLst>
              </a:tr>
              <a:tr h="269519">
                <a:tc>
                  <a:txBody>
                    <a:bodyPr/>
                    <a:lstStyle/>
                    <a:p>
                      <a:pPr>
                        <a:lnSpc>
                          <a:spcPct val="107000"/>
                        </a:lnSpc>
                        <a:spcAft>
                          <a:spcPts val="800"/>
                        </a:spcAft>
                      </a:pPr>
                      <a:r>
                        <a:rPr lang="en-US" sz="2000" kern="0">
                          <a:effectLst/>
                          <a:latin typeface="Arial" panose="020B0604020202020204" pitchFamily="34" charset="0"/>
                          <a:cs typeface="Arial" panose="020B0604020202020204" pitchFamily="34" charset="0"/>
                        </a:rPr>
                        <a:t>other</a:t>
                      </a:r>
                      <a:endParaRPr lang="en-US" sz="20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dirty="0">
                          <a:effectLst/>
                          <a:latin typeface="Arial" panose="020B0604020202020204" pitchFamily="34" charset="0"/>
                          <a:cs typeface="Arial" panose="020B0604020202020204" pitchFamily="34" charset="0"/>
                        </a:rPr>
                        <a:t>3</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800"/>
                        </a:spcAft>
                      </a:pPr>
                      <a:r>
                        <a:rPr lang="en-US" sz="2000" kern="0" dirty="0">
                          <a:effectLst/>
                          <a:latin typeface="Arial" panose="020B0604020202020204" pitchFamily="34" charset="0"/>
                          <a:cs typeface="Arial" panose="020B0604020202020204" pitchFamily="34" charset="0"/>
                        </a:rPr>
                        <a:t>6.9</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139935678"/>
                  </a:ext>
                </a:extLst>
              </a:tr>
            </a:tbl>
          </a:graphicData>
        </a:graphic>
      </p:graphicFrame>
      <p:sp>
        <p:nvSpPr>
          <p:cNvPr id="6" name="Rectangle 1">
            <a:extLst>
              <a:ext uri="{FF2B5EF4-FFF2-40B4-BE49-F238E27FC236}">
                <a16:creationId xmlns:a16="http://schemas.microsoft.com/office/drawing/2014/main" id="{4C3F041D-242D-D870-626D-4FF56E642BC3}"/>
              </a:ext>
            </a:extLst>
          </p:cNvPr>
          <p:cNvSpPr>
            <a:spLocks noChangeArrowheads="1"/>
          </p:cNvSpPr>
          <p:nvPr/>
        </p:nvSpPr>
        <p:spPr bwMode="auto">
          <a:xfrm>
            <a:off x="536288" y="1135533"/>
            <a:ext cx="183473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614072"/>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Title 1">
            <a:extLst>
              <a:ext uri="{FF2B5EF4-FFF2-40B4-BE49-F238E27FC236}">
                <a16:creationId xmlns:a16="http://schemas.microsoft.com/office/drawing/2014/main" id="{E5D915DE-1036-6207-567E-8E7C13EB598C}"/>
              </a:ext>
            </a:extLst>
          </p:cNvPr>
          <p:cNvSpPr txBox="1">
            <a:spLocks/>
          </p:cNvSpPr>
          <p:nvPr/>
        </p:nvSpPr>
        <p:spPr bwMode="gray">
          <a:xfrm>
            <a:off x="752168" y="619432"/>
            <a:ext cx="10736825" cy="501936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dirty="0">
                <a:solidFill>
                  <a:schemeClr val="tx1"/>
                </a:solidFill>
                <a:latin typeface="Arial" panose="020B0604020202020204" pitchFamily="34" charset="0"/>
                <a:cs typeface="Arial" panose="020B0604020202020204" pitchFamily="34" charset="0"/>
              </a:rPr>
              <a:t>5. Results</a:t>
            </a:r>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5.3. COVID</a:t>
            </a:r>
            <a:br>
              <a:rPr lang="en-CA" sz="5400" dirty="0">
                <a:solidFill>
                  <a:schemeClr val="tx1"/>
                </a:solidFill>
                <a:latin typeface="Arial" panose="020B0604020202020204" pitchFamily="34" charset="0"/>
                <a:cs typeface="Arial" panose="020B0604020202020204" pitchFamily="34" charset="0"/>
              </a:rPr>
            </a:br>
            <a:br>
              <a:rPr lang="en-CA" sz="54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What were the </a:t>
            </a:r>
          </a:p>
          <a:p>
            <a:r>
              <a:rPr lang="en-CA" sz="2800" dirty="0">
                <a:solidFill>
                  <a:schemeClr val="tx1"/>
                </a:solidFill>
                <a:latin typeface="Arial" panose="020B0604020202020204" pitchFamily="34" charset="0"/>
                <a:cs typeface="Arial" panose="020B0604020202020204" pitchFamily="34" charset="0"/>
              </a:rPr>
              <a:t>reasons for </a:t>
            </a:r>
          </a:p>
          <a:p>
            <a:r>
              <a:rPr lang="en-CA" sz="2800" dirty="0">
                <a:solidFill>
                  <a:schemeClr val="tx1"/>
                </a:solidFill>
                <a:latin typeface="Arial" panose="020B0604020202020204" pitchFamily="34" charset="0"/>
                <a:cs typeface="Arial" panose="020B0604020202020204" pitchFamily="34" charset="0"/>
              </a:rPr>
              <a:t>problems with</a:t>
            </a:r>
          </a:p>
          <a:p>
            <a:r>
              <a:rPr lang="en-CA" sz="2800" dirty="0">
                <a:solidFill>
                  <a:schemeClr val="tx1"/>
                </a:solidFill>
                <a:latin typeface="Arial" panose="020B0604020202020204" pitchFamily="34" charset="0"/>
                <a:cs typeface="Arial" panose="020B0604020202020204" pitchFamily="34" charset="0"/>
              </a:rPr>
              <a:t>finding COVID</a:t>
            </a:r>
          </a:p>
          <a:p>
            <a:r>
              <a:rPr lang="en-CA" sz="2800" dirty="0">
                <a:solidFill>
                  <a:schemeClr val="tx1"/>
                </a:solidFill>
                <a:latin typeface="Arial" panose="020B0604020202020204" pitchFamily="34" charset="0"/>
                <a:cs typeface="Arial" panose="020B0604020202020204" pitchFamily="34" charset="0"/>
              </a:rPr>
              <a:t>information&gt;? </a:t>
            </a:r>
          </a:p>
          <a:p>
            <a:endParaRPr lang="en-US" sz="5400" dirty="0">
              <a:solidFill>
                <a:schemeClr val="tx1"/>
              </a:solidFill>
            </a:endParaRPr>
          </a:p>
        </p:txBody>
      </p:sp>
      <p:graphicFrame>
        <p:nvGraphicFramePr>
          <p:cNvPr id="6" name="Table 5">
            <a:extLst>
              <a:ext uri="{FF2B5EF4-FFF2-40B4-BE49-F238E27FC236}">
                <a16:creationId xmlns:a16="http://schemas.microsoft.com/office/drawing/2014/main" id="{D129A591-66AF-A531-850C-B28D99FEA58C}"/>
              </a:ext>
            </a:extLst>
          </p:cNvPr>
          <p:cNvGraphicFramePr>
            <a:graphicFrameLocks noGrp="1"/>
          </p:cNvGraphicFramePr>
          <p:nvPr>
            <p:extLst>
              <p:ext uri="{D42A27DB-BD31-4B8C-83A1-F6EECF244321}">
                <p14:modId xmlns:p14="http://schemas.microsoft.com/office/powerpoint/2010/main" val="412821038"/>
              </p:ext>
            </p:extLst>
          </p:nvPr>
        </p:nvGraphicFramePr>
        <p:xfrm>
          <a:off x="3480620" y="739207"/>
          <a:ext cx="8008373" cy="5379586"/>
        </p:xfrm>
        <a:graphic>
          <a:graphicData uri="http://schemas.openxmlformats.org/drawingml/2006/table">
            <a:tbl>
              <a:tblPr>
                <a:tableStyleId>{5C22544A-7EE6-4342-B048-85BDC9FD1C3A}</a:tableStyleId>
              </a:tblPr>
              <a:tblGrid>
                <a:gridCol w="5192243">
                  <a:extLst>
                    <a:ext uri="{9D8B030D-6E8A-4147-A177-3AD203B41FA5}">
                      <a16:colId xmlns:a16="http://schemas.microsoft.com/office/drawing/2014/main" val="3225918267"/>
                    </a:ext>
                  </a:extLst>
                </a:gridCol>
                <a:gridCol w="1408065">
                  <a:extLst>
                    <a:ext uri="{9D8B030D-6E8A-4147-A177-3AD203B41FA5}">
                      <a16:colId xmlns:a16="http://schemas.microsoft.com/office/drawing/2014/main" val="3289390754"/>
                    </a:ext>
                  </a:extLst>
                </a:gridCol>
                <a:gridCol w="1408065">
                  <a:extLst>
                    <a:ext uri="{9D8B030D-6E8A-4147-A177-3AD203B41FA5}">
                      <a16:colId xmlns:a16="http://schemas.microsoft.com/office/drawing/2014/main" val="1119162679"/>
                    </a:ext>
                  </a:extLst>
                </a:gridCol>
              </a:tblGrid>
              <a:tr h="529523">
                <a:tc>
                  <a:txBody>
                    <a:bodyPr/>
                    <a:lstStyle/>
                    <a:p>
                      <a:pPr algn="l" fontAlgn="b"/>
                      <a:r>
                        <a:rPr lang="en-US" sz="2800" u="none" strike="noStrike" dirty="0">
                          <a:effectLst/>
                          <a:latin typeface="Arial" panose="020B0604020202020204" pitchFamily="34" charset="0"/>
                          <a:cs typeface="Arial" panose="020B0604020202020204" pitchFamily="34" charset="0"/>
                        </a:rPr>
                        <a:t>Reasons for problems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l" fontAlgn="b"/>
                      <a:r>
                        <a:rPr lang="en-US" sz="2800" u="none" strike="noStrike">
                          <a:effectLst/>
                          <a:latin typeface="Arial" panose="020B0604020202020204" pitchFamily="34" charset="0"/>
                          <a:cs typeface="Arial" panose="020B0604020202020204" pitchFamily="34" charset="0"/>
                        </a:rPr>
                        <a:t>Number</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l" fontAlgn="b"/>
                      <a:r>
                        <a:rPr lang="en-US" sz="2800" u="none" strike="noStrike">
                          <a:effectLst/>
                          <a:latin typeface="Arial" panose="020B0604020202020204" pitchFamily="34" charset="0"/>
                          <a:cs typeface="Arial" panose="020B0604020202020204" pitchFamily="34" charset="0"/>
                        </a:rPr>
                        <a:t>percent</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2833621716"/>
                  </a:ext>
                </a:extLst>
              </a:tr>
              <a:tr h="529523">
                <a:tc>
                  <a:txBody>
                    <a:bodyPr/>
                    <a:lstStyle/>
                    <a:p>
                      <a:pPr algn="l" fontAlgn="b"/>
                      <a:r>
                        <a:rPr lang="en-US" sz="2800" u="none" strike="noStrike" dirty="0">
                          <a:effectLst/>
                          <a:latin typeface="Arial" panose="020B0604020202020204" pitchFamily="34" charset="0"/>
                          <a:cs typeface="Arial" panose="020B0604020202020204" pitchFamily="34" charset="0"/>
                        </a:rPr>
                        <a:t>insufficient knowledge of E or Fr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4</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9.3</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3002319149"/>
                  </a:ext>
                </a:extLst>
              </a:tr>
              <a:tr h="280971">
                <a:tc>
                  <a:txBody>
                    <a:bodyPr/>
                    <a:lstStyle/>
                    <a:p>
                      <a:pPr algn="l" fontAlgn="b"/>
                      <a:r>
                        <a:rPr lang="en-US" sz="2800" u="none" strike="noStrike" dirty="0">
                          <a:effectLst/>
                          <a:latin typeface="Arial" panose="020B0604020202020204" pitchFamily="34" charset="0"/>
                          <a:cs typeface="Arial" panose="020B0604020202020204" pitchFamily="34" charset="0"/>
                        </a:rPr>
                        <a:t>lack of confidence in E/Fr skills</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3</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6.9</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1786061254"/>
                  </a:ext>
                </a:extLst>
              </a:tr>
              <a:tr h="529523">
                <a:tc>
                  <a:txBody>
                    <a:bodyPr/>
                    <a:lstStyle/>
                    <a:p>
                      <a:pPr algn="l" fontAlgn="b"/>
                      <a:r>
                        <a:rPr lang="en-US" sz="2800" u="none" strike="noStrike" dirty="0">
                          <a:effectLst/>
                          <a:latin typeface="Arial" panose="020B0604020202020204" pitchFamily="34" charset="0"/>
                          <a:cs typeface="Arial" panose="020B0604020202020204" pitchFamily="34" charset="0"/>
                        </a:rPr>
                        <a:t>lack of publicly available information</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7</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16.2</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674233298"/>
                  </a:ext>
                </a:extLst>
              </a:tr>
              <a:tr h="280971">
                <a:tc>
                  <a:txBody>
                    <a:bodyPr/>
                    <a:lstStyle/>
                    <a:p>
                      <a:pPr algn="l" fontAlgn="b"/>
                      <a:r>
                        <a:rPr lang="en-US" sz="2800" u="none" strike="noStrike" dirty="0">
                          <a:effectLst/>
                          <a:latin typeface="Arial" panose="020B0604020202020204" pitchFamily="34" charset="0"/>
                          <a:cs typeface="Arial" panose="020B0604020202020204" pitchFamily="34" charset="0"/>
                        </a:rPr>
                        <a:t>insufficient information</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10</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23.2</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1228246235"/>
                  </a:ext>
                </a:extLst>
              </a:tr>
              <a:tr h="529523">
                <a:tc>
                  <a:txBody>
                    <a:bodyPr/>
                    <a:lstStyle/>
                    <a:p>
                      <a:pPr algn="l" fontAlgn="b"/>
                      <a:r>
                        <a:rPr lang="en-US" sz="2800" u="none" strike="noStrike" dirty="0">
                          <a:effectLst/>
                          <a:latin typeface="Arial" panose="020B0604020202020204" pitchFamily="34" charset="0"/>
                          <a:cs typeface="Arial" panose="020B0604020202020204" pitchFamily="34" charset="0"/>
                        </a:rPr>
                        <a:t>not knowing where to find information</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7</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16.2</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4113128470"/>
                  </a:ext>
                </a:extLst>
              </a:tr>
              <a:tr h="529523">
                <a:tc>
                  <a:txBody>
                    <a:bodyPr/>
                    <a:lstStyle/>
                    <a:p>
                      <a:pPr algn="l" fontAlgn="b"/>
                      <a:r>
                        <a:rPr lang="en-US" sz="2800" u="none" strike="noStrike" dirty="0">
                          <a:effectLst/>
                          <a:latin typeface="Arial" panose="020B0604020202020204" pitchFamily="34" charset="0"/>
                          <a:cs typeface="Arial" panose="020B0604020202020204" pitchFamily="34" charset="0"/>
                        </a:rPr>
                        <a:t>confusing or contradictory information</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12</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27.9</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3055370528"/>
                  </a:ext>
                </a:extLst>
              </a:tr>
              <a:tr h="280971">
                <a:tc>
                  <a:txBody>
                    <a:bodyPr/>
                    <a:lstStyle/>
                    <a:p>
                      <a:pPr algn="l" fontAlgn="b"/>
                      <a:r>
                        <a:rPr lang="en-US" sz="2800" u="none" strike="noStrike" dirty="0">
                          <a:effectLst/>
                          <a:latin typeface="Arial" panose="020B0604020202020204" pitchFamily="34" charset="0"/>
                          <a:cs typeface="Arial" panose="020B0604020202020204" pitchFamily="34" charset="0"/>
                        </a:rPr>
                        <a:t>no problems</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15</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a:effectLst/>
                          <a:latin typeface="Arial" panose="020B0604020202020204" pitchFamily="34" charset="0"/>
                          <a:cs typeface="Arial" panose="020B0604020202020204" pitchFamily="34" charset="0"/>
                        </a:rPr>
                        <a:t>34.8</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2273567461"/>
                  </a:ext>
                </a:extLst>
              </a:tr>
              <a:tr h="280971">
                <a:tc>
                  <a:txBody>
                    <a:bodyPr/>
                    <a:lstStyle/>
                    <a:p>
                      <a:pPr algn="l" fontAlgn="b"/>
                      <a:r>
                        <a:rPr lang="en-US" sz="2800" u="none" strike="noStrike" dirty="0">
                          <a:effectLst/>
                          <a:latin typeface="Arial" panose="020B0604020202020204" pitchFamily="34" charset="0"/>
                          <a:cs typeface="Arial" panose="020B0604020202020204" pitchFamily="34" charset="0"/>
                        </a:rPr>
                        <a:t>other reasons</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dirty="0">
                          <a:effectLst/>
                          <a:latin typeface="Arial" panose="020B0604020202020204" pitchFamily="34" charset="0"/>
                          <a:cs typeface="Arial" panose="020B0604020202020204" pitchFamily="34" charset="0"/>
                        </a:rPr>
                        <a:t>2</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tc>
                  <a:txBody>
                    <a:bodyPr/>
                    <a:lstStyle/>
                    <a:p>
                      <a:pPr algn="r" fontAlgn="b"/>
                      <a:r>
                        <a:rPr lang="en-US" sz="2800" u="none" strike="noStrike" dirty="0">
                          <a:effectLst/>
                          <a:latin typeface="Arial" panose="020B0604020202020204" pitchFamily="34" charset="0"/>
                          <a:cs typeface="Arial" panose="020B0604020202020204" pitchFamily="34" charset="0"/>
                        </a:rPr>
                        <a:t>4.6</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2593879394"/>
                  </a:ext>
                </a:extLst>
              </a:tr>
            </a:tbl>
          </a:graphicData>
        </a:graphic>
      </p:graphicFrame>
    </p:spTree>
    <p:extLst>
      <p:ext uri="{BB962C8B-B14F-4D97-AF65-F5344CB8AC3E}">
        <p14:creationId xmlns:p14="http://schemas.microsoft.com/office/powerpoint/2010/main" val="2265848354"/>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F5F9E548-66A7-141E-37EF-3F893FD292C2}"/>
              </a:ext>
            </a:extLst>
          </p:cNvPr>
          <p:cNvSpPr txBox="1">
            <a:spLocks/>
          </p:cNvSpPr>
          <p:nvPr/>
        </p:nvSpPr>
        <p:spPr bwMode="gray">
          <a:xfrm>
            <a:off x="752168" y="619432"/>
            <a:ext cx="10736825" cy="561913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dirty="0">
                <a:solidFill>
                  <a:schemeClr val="tx1"/>
                </a:solidFill>
                <a:latin typeface="Arial" panose="020B0604020202020204" pitchFamily="34" charset="0"/>
                <a:cs typeface="Arial" panose="020B0604020202020204" pitchFamily="34" charset="0"/>
              </a:rPr>
              <a:t>5. Results</a:t>
            </a:r>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5.3. COVID</a:t>
            </a:r>
            <a:br>
              <a:rPr lang="en-CA" sz="54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In</a:t>
            </a:r>
            <a:r>
              <a:rPr lang="en-CA" sz="5400" dirty="0">
                <a:solidFill>
                  <a:schemeClr val="tx1"/>
                </a:solidFill>
                <a:latin typeface="Arial" panose="020B0604020202020204" pitchFamily="34" charset="0"/>
                <a:cs typeface="Arial" panose="020B0604020202020204" pitchFamily="34" charset="0"/>
              </a:rPr>
              <a:t> </a:t>
            </a:r>
            <a:r>
              <a:rPr lang="en-CA" sz="2800" dirty="0">
                <a:solidFill>
                  <a:schemeClr val="tx1"/>
                </a:solidFill>
                <a:latin typeface="Arial" panose="020B0604020202020204" pitchFamily="34" charset="0"/>
                <a:cs typeface="Arial" panose="020B0604020202020204" pitchFamily="34" charset="0"/>
              </a:rPr>
              <a:t>what languages did you </a:t>
            </a:r>
          </a:p>
          <a:p>
            <a:r>
              <a:rPr lang="en-CA" sz="2800" dirty="0">
                <a:solidFill>
                  <a:schemeClr val="tx1"/>
                </a:solidFill>
                <a:latin typeface="Arial" panose="020B0604020202020204" pitchFamily="34" charset="0"/>
                <a:cs typeface="Arial" panose="020B0604020202020204" pitchFamily="34" charset="0"/>
              </a:rPr>
              <a:t>search for COVID information?</a:t>
            </a:r>
          </a:p>
          <a:p>
            <a:endParaRPr lang="en-CA" sz="2800" dirty="0">
              <a:solidFill>
                <a:schemeClr val="tx1"/>
              </a:solidFill>
              <a:latin typeface="Arial" panose="020B0604020202020204" pitchFamily="34" charset="0"/>
              <a:cs typeface="Arial" panose="020B0604020202020204" pitchFamily="34" charset="0"/>
            </a:endParaRPr>
          </a:p>
          <a:p>
            <a:r>
              <a:rPr lang="en-CA" sz="30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English=24, </a:t>
            </a:r>
          </a:p>
          <a:p>
            <a:r>
              <a:rPr lang="en-CA" sz="3000" kern="100" dirty="0" err="1">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Ukr+Eng</a:t>
            </a:r>
            <a:r>
              <a:rPr lang="en-CA" sz="30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=13, </a:t>
            </a:r>
          </a:p>
          <a:p>
            <a:r>
              <a:rPr lang="en-CA" sz="3000" kern="100" dirty="0" err="1">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Ukr</a:t>
            </a:r>
            <a:r>
              <a:rPr lang="en-CA" sz="30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=2,</a:t>
            </a:r>
          </a:p>
          <a:p>
            <a:r>
              <a:rPr lang="en-CA" sz="3000" kern="100" dirty="0" err="1">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Eng+Ukr+Russ</a:t>
            </a:r>
            <a:r>
              <a:rPr lang="en-CA" sz="30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=1,</a:t>
            </a:r>
          </a:p>
          <a:p>
            <a:r>
              <a:rPr lang="en-CA" sz="30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rPr>
              <a:t>Internet =1</a:t>
            </a:r>
          </a:p>
          <a:p>
            <a:endParaRPr lang="en-US" sz="2800" kern="100" dirty="0">
              <a:solidFill>
                <a:schemeClr val="accent1">
                  <a:lumMod val="40000"/>
                  <a:lumOff val="60000"/>
                </a:schemeClr>
              </a:solidFill>
              <a:effectLst/>
              <a:latin typeface="Arial" panose="020B0604020202020204" pitchFamily="34" charset="0"/>
              <a:ea typeface="Calibri" panose="020F0502020204030204" pitchFamily="34" charset="0"/>
              <a:cs typeface="Arial" panose="020B0604020202020204" pitchFamily="34" charset="0"/>
            </a:endParaRPr>
          </a:p>
          <a:p>
            <a:r>
              <a:rPr lang="en-US" sz="3000" dirty="0">
                <a:solidFill>
                  <a:schemeClr val="tx1"/>
                </a:solidFill>
                <a:latin typeface="Arial" panose="020B0604020202020204" pitchFamily="34" charset="0"/>
                <a:cs typeface="Arial" panose="020B0604020202020204" pitchFamily="34" charset="0"/>
              </a:rPr>
              <a:t>In</a:t>
            </a:r>
            <a:r>
              <a:rPr lang="en-US" sz="5400" dirty="0">
                <a:solidFill>
                  <a:schemeClr val="tx1"/>
                </a:solidFill>
                <a:latin typeface="Arial" panose="020B0604020202020204" pitchFamily="34" charset="0"/>
                <a:cs typeface="Arial" panose="020B0604020202020204" pitchFamily="34" charset="0"/>
              </a:rPr>
              <a:t> </a:t>
            </a:r>
            <a:r>
              <a:rPr lang="en-US" sz="3000" dirty="0">
                <a:solidFill>
                  <a:schemeClr val="tx1"/>
                </a:solidFill>
                <a:latin typeface="Arial" panose="020B0604020202020204" pitchFamily="34" charset="0"/>
                <a:cs typeface="Arial" panose="020B0604020202020204" pitchFamily="34" charset="0"/>
              </a:rPr>
              <a:t>what sources did you search</a:t>
            </a:r>
          </a:p>
          <a:p>
            <a:r>
              <a:rPr lang="en-US" sz="3000" dirty="0">
                <a:solidFill>
                  <a:schemeClr val="tx1"/>
                </a:solidFill>
                <a:latin typeface="Arial" panose="020B0604020202020204" pitchFamily="34" charset="0"/>
                <a:cs typeface="Arial" panose="020B0604020202020204" pitchFamily="34" charset="0"/>
              </a:rPr>
              <a:t>for COVID information? </a:t>
            </a:r>
          </a:p>
        </p:txBody>
      </p:sp>
      <p:graphicFrame>
        <p:nvGraphicFramePr>
          <p:cNvPr id="7" name="Table 6">
            <a:extLst>
              <a:ext uri="{FF2B5EF4-FFF2-40B4-BE49-F238E27FC236}">
                <a16:creationId xmlns:a16="http://schemas.microsoft.com/office/drawing/2014/main" id="{9A6E93A2-B377-2C4B-A71F-6F79B9330B3C}"/>
              </a:ext>
            </a:extLst>
          </p:cNvPr>
          <p:cNvGraphicFramePr>
            <a:graphicFrameLocks noGrp="1"/>
          </p:cNvGraphicFramePr>
          <p:nvPr>
            <p:extLst>
              <p:ext uri="{D42A27DB-BD31-4B8C-83A1-F6EECF244321}">
                <p14:modId xmlns:p14="http://schemas.microsoft.com/office/powerpoint/2010/main" val="3817510533"/>
              </p:ext>
            </p:extLst>
          </p:nvPr>
        </p:nvGraphicFramePr>
        <p:xfrm>
          <a:off x="5869859" y="619431"/>
          <a:ext cx="5456902" cy="5427408"/>
        </p:xfrm>
        <a:graphic>
          <a:graphicData uri="http://schemas.openxmlformats.org/drawingml/2006/table">
            <a:tbl>
              <a:tblPr firstRow="1" firstCol="1" bandRow="1">
                <a:tableStyleId>{5C22544A-7EE6-4342-B048-85BDC9FD1C3A}</a:tableStyleId>
              </a:tblPr>
              <a:tblGrid>
                <a:gridCol w="3225802">
                  <a:extLst>
                    <a:ext uri="{9D8B030D-6E8A-4147-A177-3AD203B41FA5}">
                      <a16:colId xmlns:a16="http://schemas.microsoft.com/office/drawing/2014/main" val="1032136559"/>
                    </a:ext>
                  </a:extLst>
                </a:gridCol>
                <a:gridCol w="1115550">
                  <a:extLst>
                    <a:ext uri="{9D8B030D-6E8A-4147-A177-3AD203B41FA5}">
                      <a16:colId xmlns:a16="http://schemas.microsoft.com/office/drawing/2014/main" val="393286599"/>
                    </a:ext>
                  </a:extLst>
                </a:gridCol>
                <a:gridCol w="1115550">
                  <a:extLst>
                    <a:ext uri="{9D8B030D-6E8A-4147-A177-3AD203B41FA5}">
                      <a16:colId xmlns:a16="http://schemas.microsoft.com/office/drawing/2014/main" val="4265169004"/>
                    </a:ext>
                  </a:extLst>
                </a:gridCol>
              </a:tblGrid>
              <a:tr h="293223">
                <a:tc>
                  <a:txBody>
                    <a:bodyPr/>
                    <a:lstStyle/>
                    <a:p>
                      <a:pPr>
                        <a:lnSpc>
                          <a:spcPct val="107000"/>
                        </a:lnSpc>
                        <a:spcAft>
                          <a:spcPts val="800"/>
                        </a:spcAft>
                      </a:pPr>
                      <a:r>
                        <a:rPr lang="en-US" sz="1800" kern="0">
                          <a:effectLst/>
                        </a:rPr>
                        <a:t>Canad TV</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15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34.8</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89745966"/>
                  </a:ext>
                </a:extLst>
              </a:tr>
              <a:tr h="532480">
                <a:tc>
                  <a:txBody>
                    <a:bodyPr/>
                    <a:lstStyle/>
                    <a:p>
                      <a:pPr>
                        <a:lnSpc>
                          <a:spcPct val="107000"/>
                        </a:lnSpc>
                        <a:spcAft>
                          <a:spcPts val="800"/>
                        </a:spcAft>
                      </a:pPr>
                      <a:r>
                        <a:rPr lang="en-US" sz="1800" kern="0">
                          <a:effectLst/>
                        </a:rPr>
                        <a:t>Canad online newspapers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9</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20.9</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74335363"/>
                  </a:ext>
                </a:extLst>
              </a:tr>
              <a:tr h="293424">
                <a:tc>
                  <a:txBody>
                    <a:bodyPr/>
                    <a:lstStyle/>
                    <a:p>
                      <a:pPr>
                        <a:lnSpc>
                          <a:spcPct val="107000"/>
                        </a:lnSpc>
                        <a:spcAft>
                          <a:spcPts val="800"/>
                        </a:spcAft>
                      </a:pPr>
                      <a:r>
                        <a:rPr lang="en-US" sz="1800" kern="0" dirty="0">
                          <a:effectLst/>
                        </a:rPr>
                        <a:t>Other </a:t>
                      </a:r>
                      <a:r>
                        <a:rPr lang="en-US" sz="1800" kern="0" dirty="0" err="1">
                          <a:effectLst/>
                        </a:rPr>
                        <a:t>Canad</a:t>
                      </a:r>
                      <a:r>
                        <a:rPr lang="en-US" sz="1800" kern="0" dirty="0">
                          <a:effectLst/>
                        </a:rPr>
                        <a:t> media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4</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9.3</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15030517"/>
                  </a:ext>
                </a:extLst>
              </a:tr>
              <a:tr h="293424">
                <a:tc>
                  <a:txBody>
                    <a:bodyPr/>
                    <a:lstStyle/>
                    <a:p>
                      <a:pPr>
                        <a:lnSpc>
                          <a:spcPct val="107000"/>
                        </a:lnSpc>
                        <a:spcAft>
                          <a:spcPts val="800"/>
                        </a:spcAft>
                      </a:pPr>
                      <a:r>
                        <a:rPr lang="en-US" sz="1800" kern="0">
                          <a:effectLst/>
                        </a:rPr>
                        <a:t>Canad local gov</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19</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44.1</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036290204"/>
                  </a:ext>
                </a:extLst>
              </a:tr>
              <a:tr h="532480">
                <a:tc>
                  <a:txBody>
                    <a:bodyPr/>
                    <a:lstStyle/>
                    <a:p>
                      <a:pPr>
                        <a:lnSpc>
                          <a:spcPct val="107000"/>
                        </a:lnSpc>
                        <a:spcAft>
                          <a:spcPts val="800"/>
                        </a:spcAft>
                      </a:pPr>
                      <a:r>
                        <a:rPr lang="en-US" sz="1800" kern="0">
                          <a:effectLst/>
                        </a:rPr>
                        <a:t>Canad local municipality</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11.6</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92812283"/>
                  </a:ext>
                </a:extLst>
              </a:tr>
              <a:tr h="293424">
                <a:tc>
                  <a:txBody>
                    <a:bodyPr/>
                    <a:lstStyle/>
                    <a:p>
                      <a:pPr>
                        <a:lnSpc>
                          <a:spcPct val="107000"/>
                        </a:lnSpc>
                        <a:spcAft>
                          <a:spcPts val="800"/>
                        </a:spcAft>
                      </a:pPr>
                      <a:r>
                        <a:rPr lang="en-US" sz="1800" kern="0">
                          <a:effectLst/>
                        </a:rPr>
                        <a:t>Social Media</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20</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46.5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69028623"/>
                  </a:ext>
                </a:extLst>
              </a:tr>
              <a:tr h="293424">
                <a:tc>
                  <a:txBody>
                    <a:bodyPr/>
                    <a:lstStyle/>
                    <a:p>
                      <a:pPr>
                        <a:lnSpc>
                          <a:spcPct val="107000"/>
                        </a:lnSpc>
                        <a:spcAft>
                          <a:spcPts val="800"/>
                        </a:spcAft>
                      </a:pPr>
                      <a:r>
                        <a:rPr lang="en-US" sz="1800" kern="0">
                          <a:effectLst/>
                        </a:rPr>
                        <a:t>my friends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18</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41.8</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78099162"/>
                  </a:ext>
                </a:extLst>
              </a:tr>
              <a:tr h="532480">
                <a:tc>
                  <a:txBody>
                    <a:bodyPr/>
                    <a:lstStyle/>
                    <a:p>
                      <a:pPr>
                        <a:lnSpc>
                          <a:spcPct val="107000"/>
                        </a:lnSpc>
                        <a:spcAft>
                          <a:spcPts val="800"/>
                        </a:spcAft>
                      </a:pPr>
                      <a:r>
                        <a:rPr lang="en-US" sz="1800" kern="0">
                          <a:effectLst/>
                        </a:rPr>
                        <a:t>Media in my home country</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7</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16.2</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33354216"/>
                  </a:ext>
                </a:extLst>
              </a:tr>
              <a:tr h="293424">
                <a:tc>
                  <a:txBody>
                    <a:bodyPr/>
                    <a:lstStyle/>
                    <a:p>
                      <a:pPr>
                        <a:lnSpc>
                          <a:spcPct val="107000"/>
                        </a:lnSpc>
                        <a:spcAft>
                          <a:spcPts val="800"/>
                        </a:spcAft>
                      </a:pPr>
                      <a:r>
                        <a:rPr lang="en-US" sz="1800" kern="0">
                          <a:effectLst/>
                        </a:rPr>
                        <a:t>internet in Canada</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23</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53.4</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26438640"/>
                  </a:ext>
                </a:extLst>
              </a:tr>
              <a:tr h="602505">
                <a:tc>
                  <a:txBody>
                    <a:bodyPr/>
                    <a:lstStyle/>
                    <a:p>
                      <a:pPr>
                        <a:lnSpc>
                          <a:spcPct val="107000"/>
                        </a:lnSpc>
                        <a:spcAft>
                          <a:spcPts val="800"/>
                        </a:spcAft>
                      </a:pPr>
                      <a:r>
                        <a:rPr lang="en-US" sz="1800" kern="0">
                          <a:effectLst/>
                        </a:rPr>
                        <a:t>Internet in my home country</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8</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18.6</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88405287"/>
                  </a:ext>
                </a:extLst>
              </a:tr>
              <a:tr h="293424">
                <a:tc>
                  <a:txBody>
                    <a:bodyPr/>
                    <a:lstStyle/>
                    <a:p>
                      <a:pPr>
                        <a:lnSpc>
                          <a:spcPct val="107000"/>
                        </a:lnSpc>
                        <a:spcAft>
                          <a:spcPts val="800"/>
                        </a:spcAft>
                      </a:pPr>
                      <a:r>
                        <a:rPr lang="en-US" sz="1800" kern="0">
                          <a:effectLst/>
                        </a:rPr>
                        <a:t>local public library</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0</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0</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21835440"/>
                  </a:ext>
                </a:extLst>
              </a:tr>
              <a:tr h="293424">
                <a:tc>
                  <a:txBody>
                    <a:bodyPr/>
                    <a:lstStyle/>
                    <a:p>
                      <a:pPr>
                        <a:lnSpc>
                          <a:spcPct val="107000"/>
                        </a:lnSpc>
                        <a:spcAft>
                          <a:spcPts val="800"/>
                        </a:spcAft>
                      </a:pPr>
                      <a:r>
                        <a:rPr lang="en-US" sz="1800" kern="0">
                          <a:effectLst/>
                        </a:rPr>
                        <a:t>univ/college library</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1</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2.3</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54482835"/>
                  </a:ext>
                </a:extLst>
              </a:tr>
              <a:tr h="293424">
                <a:tc>
                  <a:txBody>
                    <a:bodyPr/>
                    <a:lstStyle/>
                    <a:p>
                      <a:pPr>
                        <a:lnSpc>
                          <a:spcPct val="107000"/>
                        </a:lnSpc>
                        <a:spcAft>
                          <a:spcPts val="800"/>
                        </a:spcAft>
                      </a:pPr>
                      <a:r>
                        <a:rPr lang="en-US" sz="1800" kern="0">
                          <a:effectLst/>
                        </a:rPr>
                        <a:t>other library</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1</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2.3</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1527855"/>
                  </a:ext>
                </a:extLst>
              </a:tr>
              <a:tr h="293424">
                <a:tc>
                  <a:txBody>
                    <a:bodyPr/>
                    <a:lstStyle/>
                    <a:p>
                      <a:pPr>
                        <a:lnSpc>
                          <a:spcPct val="107000"/>
                        </a:lnSpc>
                        <a:spcAft>
                          <a:spcPts val="800"/>
                        </a:spcAft>
                      </a:pPr>
                      <a:r>
                        <a:rPr lang="en-US" sz="1800" kern="0">
                          <a:effectLst/>
                        </a:rPr>
                        <a:t>none(did not look)</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1</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2.3</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50504410"/>
                  </a:ext>
                </a:extLst>
              </a:tr>
              <a:tr h="293424">
                <a:tc>
                  <a:txBody>
                    <a:bodyPr/>
                    <a:lstStyle/>
                    <a:p>
                      <a:pPr>
                        <a:lnSpc>
                          <a:spcPct val="107000"/>
                        </a:lnSpc>
                        <a:spcAft>
                          <a:spcPts val="800"/>
                        </a:spcAft>
                      </a:pPr>
                      <a:r>
                        <a:rPr lang="en-US" sz="1800" kern="0">
                          <a:effectLst/>
                        </a:rPr>
                        <a:t>Other sources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a:effectLst/>
                        </a:rPr>
                        <a:t>4</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US" sz="1800" kern="0" dirty="0">
                          <a:effectLst/>
                        </a:rPr>
                        <a:t>9.3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68944400"/>
                  </a:ext>
                </a:extLst>
              </a:tr>
            </a:tbl>
          </a:graphicData>
        </a:graphic>
      </p:graphicFrame>
    </p:spTree>
    <p:extLst>
      <p:ext uri="{BB962C8B-B14F-4D97-AF65-F5344CB8AC3E}">
        <p14:creationId xmlns:p14="http://schemas.microsoft.com/office/powerpoint/2010/main" val="1794372992"/>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BA6B2A2B-8761-4FD6-36F0-FA5F478DC987}"/>
              </a:ext>
            </a:extLst>
          </p:cNvPr>
          <p:cNvSpPr txBox="1">
            <a:spLocks/>
          </p:cNvSpPr>
          <p:nvPr/>
        </p:nvSpPr>
        <p:spPr bwMode="gray">
          <a:xfrm>
            <a:off x="752168" y="619432"/>
            <a:ext cx="10736825" cy="561913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dirty="0">
                <a:solidFill>
                  <a:schemeClr val="tx1"/>
                </a:solidFill>
                <a:latin typeface="Arial" panose="020B0604020202020204" pitchFamily="34" charset="0"/>
                <a:cs typeface="Arial" panose="020B0604020202020204" pitchFamily="34" charset="0"/>
              </a:rPr>
              <a:t>5. Results</a:t>
            </a:r>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5.3. COVID</a:t>
            </a:r>
            <a:br>
              <a:rPr lang="en-CA" sz="5400" dirty="0">
                <a:solidFill>
                  <a:schemeClr val="tx1"/>
                </a:solidFill>
                <a:latin typeface="Arial" panose="020B0604020202020204" pitchFamily="34" charset="0"/>
                <a:cs typeface="Arial" panose="020B0604020202020204" pitchFamily="34" charset="0"/>
              </a:rPr>
            </a:br>
            <a:endParaRPr lang="en-US" sz="3000" dirty="0">
              <a:solidFill>
                <a:schemeClr val="tx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65E4D97F-3442-DE3E-67DF-85F85DB02F77}"/>
              </a:ext>
            </a:extLst>
          </p:cNvPr>
          <p:cNvPicPr>
            <a:picLocks noChangeAspect="1"/>
          </p:cNvPicPr>
          <p:nvPr/>
        </p:nvPicPr>
        <p:blipFill>
          <a:blip r:embed="rId3"/>
          <a:stretch>
            <a:fillRect/>
          </a:stretch>
        </p:blipFill>
        <p:spPr>
          <a:xfrm>
            <a:off x="3265919" y="1143000"/>
            <a:ext cx="7965435" cy="4712110"/>
          </a:xfrm>
          <a:prstGeom prst="rect">
            <a:avLst/>
          </a:prstGeom>
        </p:spPr>
      </p:pic>
    </p:spTree>
    <p:extLst>
      <p:ext uri="{BB962C8B-B14F-4D97-AF65-F5344CB8AC3E}">
        <p14:creationId xmlns:p14="http://schemas.microsoft.com/office/powerpoint/2010/main" val="3785558185"/>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1109B5D-BC35-4376-98A2-F53B03E4E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Freeform 5">
            <a:extLst>
              <a:ext uri="{FF2B5EF4-FFF2-40B4-BE49-F238E27FC236}">
                <a16:creationId xmlns:a16="http://schemas.microsoft.com/office/drawing/2014/main" id="{94D90C11-98A3-40E3-B04C-A3025D645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13" name="Rectangle 12">
            <a:extLst>
              <a:ext uri="{FF2B5EF4-FFF2-40B4-BE49-F238E27FC236}">
                <a16:creationId xmlns:a16="http://schemas.microsoft.com/office/drawing/2014/main" id="{A3B28FB1-97C9-4A9E-A45B-356508C2C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BA6B2A2B-8761-4FD6-36F0-FA5F478DC987}"/>
              </a:ext>
            </a:extLst>
          </p:cNvPr>
          <p:cNvSpPr txBox="1">
            <a:spLocks/>
          </p:cNvSpPr>
          <p:nvPr/>
        </p:nvSpPr>
        <p:spPr bwMode="gray">
          <a:xfrm>
            <a:off x="1068388" y="752167"/>
            <a:ext cx="10235381" cy="5088796"/>
          </a:xfrm>
          <a:prstGeom prst="rect">
            <a:avLst/>
          </a:prstGeom>
        </p:spPr>
        <p:txBody>
          <a:bodyPr vert="horz" lIns="91440" tIns="45720" rIns="91440" bIns="45720" rtlCol="0">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Clr>
                <a:schemeClr val="accent1"/>
              </a:buClr>
              <a:buSzPct val="80000"/>
            </a:pPr>
            <a:r>
              <a:rPr lang="en-US" dirty="0">
                <a:solidFill>
                  <a:schemeClr val="tx1"/>
                </a:solidFill>
                <a:latin typeface="Arial" panose="020B0604020202020204" pitchFamily="34" charset="0"/>
                <a:ea typeface="+mn-ea"/>
                <a:cs typeface="Arial" panose="020B0604020202020204" pitchFamily="34" charset="0"/>
              </a:rPr>
              <a:t>5. Results</a:t>
            </a:r>
            <a:br>
              <a:rPr lang="en-US" dirty="0">
                <a:solidFill>
                  <a:schemeClr val="tx1"/>
                </a:solidFill>
                <a:latin typeface="Arial" panose="020B0604020202020204" pitchFamily="34" charset="0"/>
                <a:ea typeface="+mn-ea"/>
                <a:cs typeface="Arial" panose="020B0604020202020204" pitchFamily="34" charset="0"/>
              </a:rPr>
            </a:br>
            <a:r>
              <a:rPr lang="en-US" sz="3200" dirty="0">
                <a:solidFill>
                  <a:schemeClr val="tx1"/>
                </a:solidFill>
                <a:latin typeface="Arial" panose="020B0604020202020204" pitchFamily="34" charset="0"/>
                <a:ea typeface="+mn-ea"/>
                <a:cs typeface="Arial" panose="020B0604020202020204" pitchFamily="34" charset="0"/>
              </a:rPr>
              <a:t>5.3. COVID</a:t>
            </a:r>
            <a:br>
              <a:rPr lang="en-US" dirty="0">
                <a:solidFill>
                  <a:schemeClr val="tx1"/>
                </a:solidFill>
                <a:latin typeface="+mn-lt"/>
                <a:ea typeface="+mn-ea"/>
                <a:cs typeface="+mn-cs"/>
              </a:rPr>
            </a:br>
            <a:endParaRPr lang="en-US" dirty="0">
              <a:solidFill>
                <a:schemeClr val="tx1"/>
              </a:solidFill>
              <a:latin typeface="+mn-lt"/>
              <a:ea typeface="+mn-ea"/>
              <a:cs typeface="+mn-cs"/>
            </a:endParaRPr>
          </a:p>
        </p:txBody>
      </p:sp>
      <p:pic>
        <p:nvPicPr>
          <p:cNvPr id="5" name="Picture 4">
            <a:extLst>
              <a:ext uri="{FF2B5EF4-FFF2-40B4-BE49-F238E27FC236}">
                <a16:creationId xmlns:a16="http://schemas.microsoft.com/office/drawing/2014/main" id="{1E958B8D-8540-4FBD-2C6E-F5CB68A3A54C}"/>
              </a:ext>
            </a:extLst>
          </p:cNvPr>
          <p:cNvPicPr>
            <a:picLocks noChangeAspect="1"/>
          </p:cNvPicPr>
          <p:nvPr/>
        </p:nvPicPr>
        <p:blipFill>
          <a:blip r:embed="rId3"/>
          <a:stretch>
            <a:fillRect/>
          </a:stretch>
        </p:blipFill>
        <p:spPr>
          <a:xfrm>
            <a:off x="589935" y="2477729"/>
            <a:ext cx="5549415" cy="3628103"/>
          </a:xfrm>
          <a:prstGeom prst="rect">
            <a:avLst/>
          </a:prstGeom>
        </p:spPr>
      </p:pic>
      <p:pic>
        <p:nvPicPr>
          <p:cNvPr id="19" name="Picture 18">
            <a:extLst>
              <a:ext uri="{FF2B5EF4-FFF2-40B4-BE49-F238E27FC236}">
                <a16:creationId xmlns:a16="http://schemas.microsoft.com/office/drawing/2014/main" id="{E7EE4087-DB5C-92FF-F747-B17102E3664B}"/>
              </a:ext>
            </a:extLst>
          </p:cNvPr>
          <p:cNvPicPr>
            <a:picLocks noChangeAspect="1"/>
          </p:cNvPicPr>
          <p:nvPr/>
        </p:nvPicPr>
        <p:blipFill>
          <a:blip r:embed="rId4"/>
          <a:stretch>
            <a:fillRect/>
          </a:stretch>
        </p:blipFill>
        <p:spPr>
          <a:xfrm>
            <a:off x="6072636" y="2476143"/>
            <a:ext cx="5726074" cy="3629690"/>
          </a:xfrm>
          <a:prstGeom prst="rect">
            <a:avLst/>
          </a:prstGeom>
        </p:spPr>
      </p:pic>
    </p:spTree>
    <p:extLst>
      <p:ext uri="{BB962C8B-B14F-4D97-AF65-F5344CB8AC3E}">
        <p14:creationId xmlns:p14="http://schemas.microsoft.com/office/powerpoint/2010/main" val="2415927505"/>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0ED6861A-250E-8DD7-CDF5-F685EB9D65A9}"/>
              </a:ext>
            </a:extLst>
          </p:cNvPr>
          <p:cNvSpPr>
            <a:spLocks noGrp="1"/>
          </p:cNvSpPr>
          <p:nvPr>
            <p:ph type="title"/>
          </p:nvPr>
        </p:nvSpPr>
        <p:spPr>
          <a:xfrm>
            <a:off x="3750393" y="1449324"/>
            <a:ext cx="5171185" cy="4189475"/>
          </a:xfrm>
        </p:spPr>
        <p:txBody>
          <a:bodyPr vert="horz" lIns="91440" tIns="45720" rIns="91440" bIns="45720" rtlCol="0" anchor="t">
            <a:normAutofit/>
          </a:bodyPr>
          <a:lstStyle/>
          <a:p>
            <a:endParaRPr lang="en-US" sz="5400">
              <a:solidFill>
                <a:schemeClr val="tx1"/>
              </a:solidFill>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a:extLst>
              <a:ext uri="{FF2B5EF4-FFF2-40B4-BE49-F238E27FC236}">
                <a16:creationId xmlns:a16="http://schemas.microsoft.com/office/drawing/2014/main" id="{AA24CBB0-590A-257A-3DFE-386896630AAC}"/>
              </a:ext>
            </a:extLst>
          </p:cNvPr>
          <p:cNvPicPr>
            <a:picLocks noChangeAspect="1"/>
          </p:cNvPicPr>
          <p:nvPr/>
        </p:nvPicPr>
        <p:blipFill>
          <a:blip r:embed="rId3"/>
          <a:stretch>
            <a:fillRect/>
          </a:stretch>
        </p:blipFill>
        <p:spPr>
          <a:xfrm>
            <a:off x="3359685" y="1219201"/>
            <a:ext cx="7976015" cy="4886631"/>
          </a:xfrm>
          <a:prstGeom prst="rect">
            <a:avLst/>
          </a:prstGeom>
        </p:spPr>
      </p:pic>
      <p:sp>
        <p:nvSpPr>
          <p:cNvPr id="6" name="Title 1">
            <a:extLst>
              <a:ext uri="{FF2B5EF4-FFF2-40B4-BE49-F238E27FC236}">
                <a16:creationId xmlns:a16="http://schemas.microsoft.com/office/drawing/2014/main" id="{5E408768-E319-F404-703A-D442B407DAA9}"/>
              </a:ext>
            </a:extLst>
          </p:cNvPr>
          <p:cNvSpPr txBox="1">
            <a:spLocks/>
          </p:cNvSpPr>
          <p:nvPr/>
        </p:nvSpPr>
        <p:spPr bwMode="gray">
          <a:xfrm>
            <a:off x="978309" y="752168"/>
            <a:ext cx="10235381" cy="5088796"/>
          </a:xfrm>
          <a:prstGeom prst="rect">
            <a:avLst/>
          </a:prstGeom>
        </p:spPr>
        <p:txBody>
          <a:bodyPr vert="horz" lIns="91440" tIns="45720" rIns="91440" bIns="45720" rtlCol="0">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Clr>
                <a:schemeClr val="accent1"/>
              </a:buClr>
              <a:buSzPct val="80000"/>
            </a:pPr>
            <a:r>
              <a:rPr lang="en-US" dirty="0">
                <a:solidFill>
                  <a:schemeClr val="tx1"/>
                </a:solidFill>
                <a:latin typeface="Arial" panose="020B0604020202020204" pitchFamily="34" charset="0"/>
                <a:ea typeface="+mn-ea"/>
                <a:cs typeface="Arial" panose="020B0604020202020204" pitchFamily="34" charset="0"/>
              </a:rPr>
              <a:t>5. Results</a:t>
            </a:r>
            <a:br>
              <a:rPr lang="en-US" dirty="0">
                <a:solidFill>
                  <a:schemeClr val="tx1"/>
                </a:solidFill>
                <a:latin typeface="Arial" panose="020B0604020202020204" pitchFamily="34" charset="0"/>
                <a:ea typeface="+mn-ea"/>
                <a:cs typeface="Arial" panose="020B0604020202020204" pitchFamily="34" charset="0"/>
              </a:rPr>
            </a:br>
            <a:r>
              <a:rPr lang="en-US" sz="3200" dirty="0">
                <a:solidFill>
                  <a:schemeClr val="tx1"/>
                </a:solidFill>
                <a:latin typeface="Arial" panose="020B0604020202020204" pitchFamily="34" charset="0"/>
                <a:ea typeface="+mn-ea"/>
                <a:cs typeface="Arial" panose="020B0604020202020204" pitchFamily="34" charset="0"/>
              </a:rPr>
              <a:t>5.3. COVID</a:t>
            </a:r>
            <a:br>
              <a:rPr lang="en-US" dirty="0">
                <a:solidFill>
                  <a:schemeClr val="tx1"/>
                </a:solidFill>
                <a:latin typeface="+mn-lt"/>
                <a:ea typeface="+mn-ea"/>
                <a:cs typeface="+mn-cs"/>
              </a:rPr>
            </a:br>
            <a:endParaRPr lang="en-US" dirty="0">
              <a:solidFill>
                <a:schemeClr val="tx1"/>
              </a:solidFill>
              <a:latin typeface="+mn-lt"/>
              <a:ea typeface="+mn-ea"/>
              <a:cs typeface="+mn-cs"/>
            </a:endParaRPr>
          </a:p>
        </p:txBody>
      </p:sp>
    </p:spTree>
    <p:extLst>
      <p:ext uri="{BB962C8B-B14F-4D97-AF65-F5344CB8AC3E}">
        <p14:creationId xmlns:p14="http://schemas.microsoft.com/office/powerpoint/2010/main" val="1229932352"/>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5BDF256D-BF16-C464-BE9E-2EA413601B36}"/>
              </a:ext>
            </a:extLst>
          </p:cNvPr>
          <p:cNvSpPr txBox="1">
            <a:spLocks/>
          </p:cNvSpPr>
          <p:nvPr/>
        </p:nvSpPr>
        <p:spPr bwMode="gray">
          <a:xfrm>
            <a:off x="752168" y="752168"/>
            <a:ext cx="10884309" cy="5663380"/>
          </a:xfrm>
          <a:prstGeom prst="rect">
            <a:avLst/>
          </a:prstGeom>
        </p:spPr>
        <p:txBody>
          <a:bodyPr vert="horz" lIns="91440" tIns="45720" rIns="91440" bIns="45720" rtlCol="0">
            <a:normAutofit fontScale="55000" lnSpcReduction="2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Clr>
                <a:schemeClr val="accent1"/>
              </a:buClr>
              <a:buSzPct val="80000"/>
            </a:pPr>
            <a:r>
              <a:rPr lang="en-US" sz="5800" dirty="0">
                <a:solidFill>
                  <a:schemeClr val="tx1"/>
                </a:solidFill>
                <a:latin typeface="Arial" panose="020B0604020202020204" pitchFamily="34" charset="0"/>
                <a:ea typeface="+mn-ea"/>
                <a:cs typeface="Arial" panose="020B0604020202020204" pitchFamily="34" charset="0"/>
              </a:rPr>
              <a:t>5. </a:t>
            </a:r>
            <a:r>
              <a:rPr lang="en-US" sz="5100" dirty="0">
                <a:solidFill>
                  <a:schemeClr val="tx1"/>
                </a:solidFill>
                <a:latin typeface="Arial" panose="020B0604020202020204" pitchFamily="34" charset="0"/>
                <a:ea typeface="+mn-ea"/>
                <a:cs typeface="Arial" panose="020B0604020202020204" pitchFamily="34" charset="0"/>
              </a:rPr>
              <a:t>Results</a:t>
            </a:r>
            <a:br>
              <a:rPr lang="en-US" sz="5100" dirty="0">
                <a:solidFill>
                  <a:schemeClr val="tx1"/>
                </a:solidFill>
                <a:latin typeface="Arial" panose="020B0604020202020204" pitchFamily="34" charset="0"/>
                <a:ea typeface="+mn-ea"/>
                <a:cs typeface="Arial" panose="020B0604020202020204" pitchFamily="34" charset="0"/>
              </a:rPr>
            </a:br>
            <a:r>
              <a:rPr lang="en-US" dirty="0">
                <a:solidFill>
                  <a:schemeClr val="tx1"/>
                </a:solidFill>
                <a:latin typeface="Arial" panose="020B0604020202020204" pitchFamily="34" charset="0"/>
                <a:ea typeface="+mn-ea"/>
                <a:cs typeface="Arial" panose="020B0604020202020204" pitchFamily="34" charset="0"/>
              </a:rPr>
              <a:t>5.3. COVID</a:t>
            </a:r>
            <a:br>
              <a:rPr lang="en-US" dirty="0">
                <a:solidFill>
                  <a:schemeClr val="tx1"/>
                </a:solidFill>
                <a:latin typeface="+mn-lt"/>
                <a:ea typeface="+mn-ea"/>
                <a:cs typeface="+mn-cs"/>
              </a:rPr>
            </a:br>
            <a:r>
              <a:rPr lang="en-US" dirty="0">
                <a:solidFill>
                  <a:schemeClr val="tx1"/>
                </a:solidFill>
                <a:latin typeface="Arial" panose="020B0604020202020204" pitchFamily="34" charset="0"/>
                <a:ea typeface="+mn-ea"/>
                <a:cs typeface="Arial" panose="020B0604020202020204" pitchFamily="34" charset="0"/>
              </a:rPr>
              <a:t>How did your language use change during COVID?</a:t>
            </a:r>
          </a:p>
          <a:p>
            <a:pPr>
              <a:spcBef>
                <a:spcPts val="1000"/>
              </a:spcBef>
              <a:buClr>
                <a:schemeClr val="accent1"/>
              </a:buClr>
              <a:buSzPct val="80000"/>
            </a:pPr>
            <a:endParaRPr lang="en-US" dirty="0">
              <a:solidFill>
                <a:schemeClr val="tx1"/>
              </a:solidFill>
              <a:latin typeface="Arial" panose="020B0604020202020204" pitchFamily="34" charset="0"/>
              <a:ea typeface="+mn-ea"/>
              <a:cs typeface="Arial" panose="020B0604020202020204" pitchFamily="34" charset="0"/>
            </a:endParaRPr>
          </a:p>
          <a:p>
            <a:pPr marL="457200" indent="-457200">
              <a:spcBef>
                <a:spcPts val="1000"/>
              </a:spcBef>
              <a:buClr>
                <a:schemeClr val="accent1"/>
              </a:buClr>
              <a:buSzPct val="80000"/>
              <a:buFont typeface="Wingdings" panose="05000000000000000000" pitchFamily="2" charset="2"/>
              <a:buChar char="Ø"/>
            </a:pPr>
            <a:r>
              <a:rPr lang="en-US" dirty="0">
                <a:solidFill>
                  <a:schemeClr val="tx1"/>
                </a:solidFill>
                <a:latin typeface="Arial" panose="020B0604020202020204" pitchFamily="34" charset="0"/>
                <a:ea typeface="+mn-ea"/>
                <a:cs typeface="Arial" panose="020B0604020202020204" pitchFamily="34" charset="0"/>
              </a:rPr>
              <a:t>Less communication</a:t>
            </a:r>
          </a:p>
          <a:p>
            <a:pPr marL="457200" indent="-457200">
              <a:spcBef>
                <a:spcPts val="1000"/>
              </a:spcBef>
              <a:buClr>
                <a:schemeClr val="accent1"/>
              </a:buClr>
              <a:buSzPct val="80000"/>
              <a:buFont typeface="Wingdings" panose="05000000000000000000" pitchFamily="2" charset="2"/>
              <a:buChar char="Ø"/>
            </a:pPr>
            <a:r>
              <a:rPr lang="en-US" dirty="0">
                <a:solidFill>
                  <a:schemeClr val="tx1"/>
                </a:solidFill>
                <a:latin typeface="Arial" panose="020B0604020202020204" pitchFamily="34" charset="0"/>
                <a:ea typeface="+mn-ea"/>
                <a:cs typeface="Arial" panose="020B0604020202020204" pitchFamily="34" charset="0"/>
              </a:rPr>
              <a:t>Can't communicate with them face-to-face so often as before - COVID restrictions.</a:t>
            </a:r>
          </a:p>
          <a:p>
            <a:pPr marL="457200" indent="-457200">
              <a:spcBef>
                <a:spcPts val="1000"/>
              </a:spcBef>
              <a:buClr>
                <a:schemeClr val="accent1"/>
              </a:buClr>
              <a:buSzPct val="80000"/>
              <a:buFont typeface="Wingdings" panose="05000000000000000000" pitchFamily="2" charset="2"/>
              <a:buChar char="Ø"/>
            </a:pPr>
            <a:r>
              <a:rPr lang="en-US" dirty="0">
                <a:solidFill>
                  <a:schemeClr val="tx1"/>
                </a:solidFill>
                <a:latin typeface="Arial" panose="020B0604020202020204" pitchFamily="34" charset="0"/>
                <a:ea typeface="+mn-ea"/>
                <a:cs typeface="Arial" panose="020B0604020202020204" pitchFamily="34" charset="0"/>
              </a:rPr>
              <a:t>COVID significantly decreased face-to-face communication. As I am not a big fan of media interactions I found it hard on me. Even though technically my language usage was not affected, the quality and expectations from communication strongly decreased.</a:t>
            </a:r>
          </a:p>
          <a:p>
            <a:pPr marL="457200" indent="-457200">
              <a:spcBef>
                <a:spcPts val="1000"/>
              </a:spcBef>
              <a:buClr>
                <a:schemeClr val="accent1"/>
              </a:buClr>
              <a:buSzPct val="80000"/>
              <a:buFont typeface="Wingdings" panose="05000000000000000000" pitchFamily="2" charset="2"/>
              <a:buChar char="Ø"/>
            </a:pPr>
            <a:r>
              <a:rPr lang="en-US" dirty="0">
                <a:solidFill>
                  <a:schemeClr val="tx1"/>
                </a:solidFill>
                <a:latin typeface="Arial" panose="020B0604020202020204" pitchFamily="34" charset="0"/>
                <a:ea typeface="+mn-ea"/>
                <a:cs typeface="Arial" panose="020B0604020202020204" pitchFamily="34" charset="0"/>
              </a:rPr>
              <a:t>The online communication has increased and face - to - face interactions decreased a lot</a:t>
            </a:r>
          </a:p>
          <a:p>
            <a:pPr marL="457200" indent="-457200">
              <a:spcBef>
                <a:spcPts val="1000"/>
              </a:spcBef>
              <a:buClr>
                <a:schemeClr val="accent1"/>
              </a:buClr>
              <a:buSzPct val="80000"/>
              <a:buFont typeface="Wingdings" panose="05000000000000000000" pitchFamily="2" charset="2"/>
              <a:buChar char="Ø"/>
            </a:pPr>
            <a:r>
              <a:rPr lang="en-US" dirty="0">
                <a:solidFill>
                  <a:schemeClr val="tx1"/>
                </a:solidFill>
                <a:latin typeface="Arial" panose="020B0604020202020204" pitchFamily="34" charset="0"/>
                <a:ea typeface="+mn-ea"/>
                <a:cs typeface="Arial" panose="020B0604020202020204" pitchFamily="34" charset="0"/>
              </a:rPr>
              <a:t>Increased over the phone using Ukrainian and English</a:t>
            </a:r>
          </a:p>
          <a:p>
            <a:pPr marL="457200" indent="-457200">
              <a:spcBef>
                <a:spcPts val="1000"/>
              </a:spcBef>
              <a:buClr>
                <a:schemeClr val="accent1"/>
              </a:buClr>
              <a:buSzPct val="80000"/>
              <a:buFont typeface="Wingdings" panose="05000000000000000000" pitchFamily="2" charset="2"/>
              <a:buChar char="Ø"/>
            </a:pPr>
            <a:r>
              <a:rPr lang="en-US" dirty="0">
                <a:solidFill>
                  <a:schemeClr val="tx1"/>
                </a:solidFill>
                <a:latin typeface="Arial" panose="020B0604020202020204" pitchFamily="34" charset="0"/>
                <a:ea typeface="+mn-ea"/>
                <a:cs typeface="Arial" panose="020B0604020202020204" pitchFamily="34" charset="0"/>
              </a:rPr>
              <a:t>More over the phone and internet messengers</a:t>
            </a:r>
          </a:p>
          <a:p>
            <a:pPr marL="457200" indent="-457200">
              <a:spcBef>
                <a:spcPts val="1000"/>
              </a:spcBef>
              <a:buClr>
                <a:schemeClr val="accent1"/>
              </a:buClr>
              <a:buSzPct val="80000"/>
              <a:buFont typeface="Wingdings" panose="05000000000000000000" pitchFamily="2" charset="2"/>
              <a:buChar char="Ø"/>
            </a:pPr>
            <a:r>
              <a:rPr lang="en-US" dirty="0">
                <a:solidFill>
                  <a:schemeClr val="tx1"/>
                </a:solidFill>
                <a:latin typeface="Arial" panose="020B0604020202020204" pitchFamily="34" charset="0"/>
                <a:ea typeface="+mn-ea"/>
                <a:cs typeface="Arial" panose="020B0604020202020204" pitchFamily="34" charset="0"/>
              </a:rPr>
              <a:t>People were paranoid to get together. They were brainwashed to not meet with people and God forbid you stood closer then 5 meters.</a:t>
            </a:r>
          </a:p>
          <a:p>
            <a:pPr marL="457200" indent="-457200">
              <a:spcBef>
                <a:spcPts val="1000"/>
              </a:spcBef>
              <a:buClr>
                <a:schemeClr val="accent1"/>
              </a:buClr>
              <a:buSzPct val="80000"/>
              <a:buFont typeface="Wingdings" panose="05000000000000000000" pitchFamily="2" charset="2"/>
              <a:buChar char="Ø"/>
            </a:pPr>
            <a:r>
              <a:rPr lang="en-US" dirty="0">
                <a:solidFill>
                  <a:schemeClr val="tx1"/>
                </a:solidFill>
                <a:latin typeface="Arial" panose="020B0604020202020204" pitchFamily="34" charset="0"/>
                <a:ea typeface="+mn-ea"/>
                <a:cs typeface="Arial" panose="020B0604020202020204" pitchFamily="34" charset="0"/>
              </a:rPr>
              <a:t>English use decreased.</a:t>
            </a:r>
          </a:p>
          <a:p>
            <a:pPr>
              <a:spcBef>
                <a:spcPts val="1000"/>
              </a:spcBef>
              <a:buClr>
                <a:schemeClr val="accent1"/>
              </a:buClr>
              <a:buSzPct val="80000"/>
            </a:pPr>
            <a:endParaRPr lang="en-US" sz="3200" dirty="0">
              <a:solidFill>
                <a:schemeClr val="tx1"/>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6838058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5"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27" name="Rectangle 26">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29" name="Group 28">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30" name="Rectangle 29">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1"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B14BCE37-1669-A973-B5C0-7285457CBD63}"/>
              </a:ext>
            </a:extLst>
          </p:cNvPr>
          <p:cNvSpPr>
            <a:spLocks noGrp="1"/>
          </p:cNvSpPr>
          <p:nvPr>
            <p:ph type="title"/>
          </p:nvPr>
        </p:nvSpPr>
        <p:spPr>
          <a:xfrm>
            <a:off x="1586197" y="795607"/>
            <a:ext cx="6714406" cy="694786"/>
          </a:xfrm>
        </p:spPr>
        <p:txBody>
          <a:bodyPr vert="horz" lIns="91440" tIns="45720" rIns="91440" bIns="45720" rtlCol="0" anchor="t">
            <a:normAutofit/>
          </a:bodyPr>
          <a:lstStyle/>
          <a:p>
            <a:r>
              <a:rPr lang="en-US" dirty="0">
                <a:solidFill>
                  <a:schemeClr val="tx1"/>
                </a:solidFill>
                <a:latin typeface="Arial" panose="020B0604020202020204" pitchFamily="34" charset="0"/>
                <a:cs typeface="Arial" panose="020B0604020202020204" pitchFamily="34" charset="0"/>
              </a:rPr>
              <a:t>1. Introduction</a:t>
            </a:r>
          </a:p>
        </p:txBody>
      </p:sp>
      <p:sp>
        <p:nvSpPr>
          <p:cNvPr id="33" name="Rectangle 32">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extBox 3">
            <a:extLst>
              <a:ext uri="{FF2B5EF4-FFF2-40B4-BE49-F238E27FC236}">
                <a16:creationId xmlns:a16="http://schemas.microsoft.com/office/drawing/2014/main" id="{06066AFA-24B7-FD5E-DB0B-335FF9E03E37}"/>
              </a:ext>
            </a:extLst>
          </p:cNvPr>
          <p:cNvSpPr txBox="1"/>
          <p:nvPr/>
        </p:nvSpPr>
        <p:spPr>
          <a:xfrm>
            <a:off x="893915" y="1379980"/>
            <a:ext cx="10404169" cy="4524315"/>
          </a:xfrm>
          <a:prstGeom prst="rect">
            <a:avLst/>
          </a:prstGeom>
          <a:noFill/>
        </p:spPr>
        <p:txBody>
          <a:bodyPr wrap="square" rtlCol="0">
            <a:spAutoFit/>
          </a:bodyPr>
          <a:lstStyle/>
          <a:p>
            <a:r>
              <a:rPr lang="en-CA" sz="2400" dirty="0">
                <a:latin typeface="Arial" panose="020B0604020202020204" pitchFamily="34" charset="0"/>
                <a:cs typeface="Arial" panose="020B0604020202020204" pitchFamily="34" charset="0"/>
              </a:rPr>
              <a:t>Uncertainties with finding COVID-19 related information in SK</a:t>
            </a:r>
          </a:p>
          <a:p>
            <a:endParaRPr lang="en-CA"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Partnership with Dr. Professor Natalia Gagarina and Dr. Olga Steriopolo;</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Partnership with Professors Alla Nedashkivska and Dr. Oleksandr </a:t>
            </a:r>
            <a:r>
              <a:rPr lang="en-US" sz="2400" dirty="0" err="1">
                <a:latin typeface="Arial" panose="020B0604020202020204" pitchFamily="34" charset="0"/>
                <a:cs typeface="Arial" panose="020B0604020202020204" pitchFamily="34" charset="0"/>
              </a:rPr>
              <a:t>Pankieiev</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ACKNOWLEDGEMENTS:</a:t>
            </a:r>
          </a:p>
          <a:p>
            <a:r>
              <a:rPr lang="en-US" sz="2400" dirty="0">
                <a:latin typeface="Arial" panose="020B0604020202020204" pitchFamily="34" charset="0"/>
                <a:cs typeface="Arial" panose="020B0604020202020204" pitchFamily="34" charset="0"/>
              </a:rPr>
              <a:t>NFRF grant (Canadian government)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Theoretical foundations: Engaged Scholarship (Van de Ven, 2007) and anti-Linguicism (</a:t>
            </a:r>
            <a:r>
              <a:rPr lang="en-US" sz="2400" dirty="0" err="1">
                <a:latin typeface="Arial" panose="020B0604020202020204" pitchFamily="34" charset="0"/>
                <a:cs typeface="Arial" panose="020B0604020202020204" pitchFamily="34" charset="0"/>
              </a:rPr>
              <a:t>Uecusa</a:t>
            </a:r>
            <a:r>
              <a:rPr lang="en-US" sz="2400" dirty="0">
                <a:latin typeface="Arial" panose="020B0604020202020204" pitchFamily="34" charset="0"/>
                <a:cs typeface="Arial" panose="020B0604020202020204" pitchFamily="34" charset="0"/>
              </a:rPr>
              <a:t>, 2019)</a:t>
            </a:r>
          </a:p>
        </p:txBody>
      </p:sp>
    </p:spTree>
    <p:extLst>
      <p:ext uri="{BB962C8B-B14F-4D97-AF65-F5344CB8AC3E}">
        <p14:creationId xmlns:p14="http://schemas.microsoft.com/office/powerpoint/2010/main" val="2999069434"/>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Title 1">
            <a:extLst>
              <a:ext uri="{FF2B5EF4-FFF2-40B4-BE49-F238E27FC236}">
                <a16:creationId xmlns:a16="http://schemas.microsoft.com/office/drawing/2014/main" id="{06E2E3B3-E0E3-9CCA-FB37-6B08EF362334}"/>
              </a:ext>
            </a:extLst>
          </p:cNvPr>
          <p:cNvSpPr txBox="1">
            <a:spLocks/>
          </p:cNvSpPr>
          <p:nvPr/>
        </p:nvSpPr>
        <p:spPr bwMode="gray">
          <a:xfrm>
            <a:off x="752168" y="752168"/>
            <a:ext cx="10884309" cy="5663380"/>
          </a:xfrm>
          <a:prstGeom prst="rect">
            <a:avLst/>
          </a:prstGeom>
        </p:spPr>
        <p:txBody>
          <a:bodyPr vert="horz" lIns="91440" tIns="45720" rIns="91440" bIns="45720" rtlCol="0">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Clr>
                <a:schemeClr val="accent1"/>
              </a:buClr>
              <a:buSzPct val="80000"/>
            </a:pPr>
            <a:r>
              <a:rPr lang="en-US" sz="5800" dirty="0">
                <a:solidFill>
                  <a:schemeClr val="tx1"/>
                </a:solidFill>
                <a:latin typeface="Arial" panose="020B0604020202020204" pitchFamily="34" charset="0"/>
                <a:ea typeface="+mn-ea"/>
                <a:cs typeface="Arial" panose="020B0604020202020204" pitchFamily="34" charset="0"/>
              </a:rPr>
              <a:t>5. </a:t>
            </a:r>
            <a:r>
              <a:rPr lang="en-US" sz="5100" dirty="0">
                <a:solidFill>
                  <a:schemeClr val="tx1"/>
                </a:solidFill>
                <a:latin typeface="Arial" panose="020B0604020202020204" pitchFamily="34" charset="0"/>
                <a:ea typeface="+mn-ea"/>
                <a:cs typeface="Arial" panose="020B0604020202020204" pitchFamily="34" charset="0"/>
              </a:rPr>
              <a:t>Results</a:t>
            </a:r>
            <a:br>
              <a:rPr lang="en-US" sz="5100" dirty="0">
                <a:solidFill>
                  <a:schemeClr val="tx1"/>
                </a:solidFill>
                <a:latin typeface="Arial" panose="020B0604020202020204" pitchFamily="34" charset="0"/>
                <a:ea typeface="+mn-ea"/>
                <a:cs typeface="Arial" panose="020B0604020202020204" pitchFamily="34" charset="0"/>
              </a:rPr>
            </a:br>
            <a:r>
              <a:rPr lang="en-US" dirty="0">
                <a:solidFill>
                  <a:schemeClr val="tx1"/>
                </a:solidFill>
                <a:latin typeface="Arial" panose="020B0604020202020204" pitchFamily="34" charset="0"/>
                <a:ea typeface="+mn-ea"/>
                <a:cs typeface="Arial" panose="020B0604020202020204" pitchFamily="34" charset="0"/>
              </a:rPr>
              <a:t>5.3. COVID</a:t>
            </a:r>
            <a:br>
              <a:rPr lang="en-US" dirty="0">
                <a:solidFill>
                  <a:schemeClr val="tx1"/>
                </a:solidFill>
                <a:latin typeface="+mn-lt"/>
                <a:ea typeface="+mn-ea"/>
                <a:cs typeface="+mn-cs"/>
              </a:rPr>
            </a:br>
            <a:endParaRPr lang="en-US" sz="3200" dirty="0">
              <a:solidFill>
                <a:schemeClr val="tx1"/>
              </a:solidFill>
              <a:latin typeface="Arial" panose="020B0604020202020204" pitchFamily="34" charset="0"/>
              <a:ea typeface="+mn-ea"/>
              <a:cs typeface="Arial" panose="020B0604020202020204" pitchFamily="34" charset="0"/>
            </a:endParaRPr>
          </a:p>
        </p:txBody>
      </p:sp>
      <p:pic>
        <p:nvPicPr>
          <p:cNvPr id="7" name="Picture 6">
            <a:extLst>
              <a:ext uri="{FF2B5EF4-FFF2-40B4-BE49-F238E27FC236}">
                <a16:creationId xmlns:a16="http://schemas.microsoft.com/office/drawing/2014/main" id="{B7054372-D7F5-8DEC-AFC5-8664E49484E0}"/>
              </a:ext>
            </a:extLst>
          </p:cNvPr>
          <p:cNvPicPr>
            <a:picLocks noChangeAspect="1"/>
          </p:cNvPicPr>
          <p:nvPr/>
        </p:nvPicPr>
        <p:blipFill>
          <a:blip r:embed="rId3"/>
          <a:stretch>
            <a:fillRect/>
          </a:stretch>
        </p:blipFill>
        <p:spPr>
          <a:xfrm>
            <a:off x="3834454" y="1651819"/>
            <a:ext cx="7802024" cy="4615441"/>
          </a:xfrm>
          <a:prstGeom prst="rect">
            <a:avLst/>
          </a:prstGeom>
        </p:spPr>
      </p:pic>
    </p:spTree>
    <p:extLst>
      <p:ext uri="{BB962C8B-B14F-4D97-AF65-F5344CB8AC3E}">
        <p14:creationId xmlns:p14="http://schemas.microsoft.com/office/powerpoint/2010/main" val="158440903"/>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95D0791C-4679-7969-E0B9-3BF8B50932BB}"/>
              </a:ext>
            </a:extLst>
          </p:cNvPr>
          <p:cNvSpPr txBox="1">
            <a:spLocks/>
          </p:cNvSpPr>
          <p:nvPr/>
        </p:nvSpPr>
        <p:spPr bwMode="gray">
          <a:xfrm>
            <a:off x="752168" y="752167"/>
            <a:ext cx="10884309" cy="6104245"/>
          </a:xfrm>
          <a:prstGeom prst="rect">
            <a:avLst/>
          </a:prstGeom>
        </p:spPr>
        <p:txBody>
          <a:bodyPr vert="horz" lIns="91440" tIns="45720" rIns="91440" bIns="45720" rtlCol="0">
            <a:normAutofit fontScale="85000" lnSpcReduction="2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Clr>
                <a:schemeClr val="accent1"/>
              </a:buClr>
              <a:buSzPct val="80000"/>
            </a:pPr>
            <a:r>
              <a:rPr lang="en-US" sz="5800" dirty="0">
                <a:solidFill>
                  <a:schemeClr val="tx1"/>
                </a:solidFill>
                <a:latin typeface="Arial" panose="020B0604020202020204" pitchFamily="34" charset="0"/>
                <a:ea typeface="+mn-ea"/>
                <a:cs typeface="Arial" panose="020B0604020202020204" pitchFamily="34" charset="0"/>
              </a:rPr>
              <a:t>5. </a:t>
            </a:r>
            <a:r>
              <a:rPr lang="en-US" sz="5100" dirty="0">
                <a:solidFill>
                  <a:schemeClr val="tx1"/>
                </a:solidFill>
                <a:latin typeface="Arial" panose="020B0604020202020204" pitchFamily="34" charset="0"/>
                <a:ea typeface="+mn-ea"/>
                <a:cs typeface="Arial" panose="020B0604020202020204" pitchFamily="34" charset="0"/>
              </a:rPr>
              <a:t>Results</a:t>
            </a:r>
            <a:br>
              <a:rPr lang="en-US" sz="5100" dirty="0">
                <a:solidFill>
                  <a:schemeClr val="tx1"/>
                </a:solidFill>
                <a:latin typeface="Arial" panose="020B0604020202020204" pitchFamily="34" charset="0"/>
                <a:ea typeface="+mn-ea"/>
                <a:cs typeface="Arial" panose="020B0604020202020204" pitchFamily="34" charset="0"/>
              </a:rPr>
            </a:br>
            <a:r>
              <a:rPr lang="en-US" dirty="0">
                <a:solidFill>
                  <a:schemeClr val="tx1"/>
                </a:solidFill>
                <a:latin typeface="Arial" panose="020B0604020202020204" pitchFamily="34" charset="0"/>
                <a:ea typeface="+mn-ea"/>
                <a:cs typeface="Arial" panose="020B0604020202020204" pitchFamily="34" charset="0"/>
              </a:rPr>
              <a:t>5.3. COVID</a:t>
            </a:r>
          </a:p>
          <a:p>
            <a:pPr>
              <a:spcBef>
                <a:spcPts val="1000"/>
              </a:spcBef>
              <a:buClr>
                <a:schemeClr val="accent1"/>
              </a:buClr>
              <a:buSzPct val="80000"/>
            </a:pPr>
            <a:endParaRPr lang="en-US" dirty="0">
              <a:solidFill>
                <a:schemeClr val="tx1"/>
              </a:solidFill>
              <a:latin typeface="Arial" panose="020B0604020202020204" pitchFamily="34" charset="0"/>
              <a:ea typeface="+mn-ea"/>
              <a:cs typeface="Arial" panose="020B0604020202020204" pitchFamily="34" charset="0"/>
            </a:endParaRPr>
          </a:p>
          <a:p>
            <a:pPr marL="285750" indent="-285750">
              <a:lnSpc>
                <a:spcPct val="107000"/>
              </a:lnSpc>
              <a:spcAft>
                <a:spcPts val="800"/>
              </a:spcAft>
              <a:buFont typeface="Wingdings" panose="05000000000000000000" pitchFamily="2" charset="2"/>
              <a:buChar char="Ø"/>
            </a:pPr>
            <a:r>
              <a:rPr lang="en-CA" sz="2800" kern="100" dirty="0">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Written language due to using Teams at work</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n-CA" sz="2800" kern="100" dirty="0">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I started using my writing skills more often which affected my vocabulary and grammar. Digital learning provided practice of the skills to help me improve English</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n-CA" sz="2800" kern="100" dirty="0">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Not much - just increased time spent for online studying, but it was not English language</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n-CA" sz="2800" kern="100" dirty="0">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By Looking for information myself online</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pPr>
            <a:r>
              <a:rPr lang="en-CA" sz="2800" kern="100" dirty="0">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Because everything was shifted online, it felt like I had more interaction with people online than prior COVID.</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000"/>
              </a:spcBef>
              <a:buClr>
                <a:schemeClr val="accent1"/>
              </a:buClr>
              <a:buSzPct val="80000"/>
            </a:pPr>
            <a:br>
              <a:rPr lang="en-US" dirty="0">
                <a:solidFill>
                  <a:schemeClr val="tx1"/>
                </a:solidFill>
                <a:latin typeface="+mn-lt"/>
                <a:ea typeface="+mn-ea"/>
                <a:cs typeface="+mn-cs"/>
              </a:rPr>
            </a:br>
            <a:endParaRPr lang="en-US" sz="3200" dirty="0">
              <a:solidFill>
                <a:schemeClr val="tx1"/>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22015148"/>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F3164488-F810-57E8-0816-F527CACB3E58}"/>
              </a:ext>
            </a:extLst>
          </p:cNvPr>
          <p:cNvSpPr txBox="1">
            <a:spLocks/>
          </p:cNvSpPr>
          <p:nvPr/>
        </p:nvSpPr>
        <p:spPr bwMode="gray">
          <a:xfrm>
            <a:off x="752168" y="752167"/>
            <a:ext cx="10884309" cy="6104245"/>
          </a:xfrm>
          <a:prstGeom prst="rect">
            <a:avLst/>
          </a:prstGeom>
        </p:spPr>
        <p:txBody>
          <a:bodyPr vert="horz" lIns="91440" tIns="45720" rIns="91440" bIns="45720" rtlCol="0">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Clr>
                <a:schemeClr val="accent1"/>
              </a:buClr>
              <a:buSzPct val="80000"/>
            </a:pPr>
            <a:r>
              <a:rPr lang="en-US" sz="5800" dirty="0">
                <a:solidFill>
                  <a:schemeClr val="tx1"/>
                </a:solidFill>
                <a:latin typeface="Arial" panose="020B0604020202020204" pitchFamily="34" charset="0"/>
                <a:ea typeface="+mn-ea"/>
                <a:cs typeface="Arial" panose="020B0604020202020204" pitchFamily="34" charset="0"/>
              </a:rPr>
              <a:t>5. </a:t>
            </a:r>
            <a:r>
              <a:rPr lang="en-US" sz="5100" dirty="0">
                <a:solidFill>
                  <a:schemeClr val="tx1"/>
                </a:solidFill>
                <a:latin typeface="Arial" panose="020B0604020202020204" pitchFamily="34" charset="0"/>
                <a:ea typeface="+mn-ea"/>
                <a:cs typeface="Arial" panose="020B0604020202020204" pitchFamily="34" charset="0"/>
              </a:rPr>
              <a:t>Results</a:t>
            </a:r>
            <a:br>
              <a:rPr lang="en-US" sz="5100" dirty="0">
                <a:solidFill>
                  <a:schemeClr val="tx1"/>
                </a:solidFill>
                <a:latin typeface="Arial" panose="020B0604020202020204" pitchFamily="34" charset="0"/>
                <a:ea typeface="+mn-ea"/>
                <a:cs typeface="Arial" panose="020B0604020202020204" pitchFamily="34" charset="0"/>
              </a:rPr>
            </a:br>
            <a:r>
              <a:rPr lang="en-US" dirty="0">
                <a:solidFill>
                  <a:schemeClr val="tx1"/>
                </a:solidFill>
                <a:latin typeface="Arial" panose="020B0604020202020204" pitchFamily="34" charset="0"/>
                <a:ea typeface="+mn-ea"/>
                <a:cs typeface="Arial" panose="020B0604020202020204" pitchFamily="34" charset="0"/>
              </a:rPr>
              <a:t>5.4. COVID-masks</a:t>
            </a:r>
          </a:p>
          <a:p>
            <a:pPr>
              <a:spcBef>
                <a:spcPts val="1000"/>
              </a:spcBef>
              <a:buClr>
                <a:schemeClr val="accent1"/>
              </a:buClr>
              <a:buSzPct val="80000"/>
            </a:pPr>
            <a:endParaRPr lang="en-US" dirty="0">
              <a:solidFill>
                <a:schemeClr val="tx1"/>
              </a:solidFill>
              <a:latin typeface="Arial" panose="020B0604020202020204" pitchFamily="34" charset="0"/>
              <a:ea typeface="+mn-ea"/>
              <a:cs typeface="Arial" panose="020B0604020202020204" pitchFamily="34" charset="0"/>
            </a:endParaRPr>
          </a:p>
        </p:txBody>
      </p:sp>
      <p:pic>
        <p:nvPicPr>
          <p:cNvPr id="7" name="Picture 6">
            <a:extLst>
              <a:ext uri="{FF2B5EF4-FFF2-40B4-BE49-F238E27FC236}">
                <a16:creationId xmlns:a16="http://schemas.microsoft.com/office/drawing/2014/main" id="{F703188D-0336-38B5-34FB-3B60ADECA050}"/>
              </a:ext>
            </a:extLst>
          </p:cNvPr>
          <p:cNvPicPr>
            <a:picLocks noChangeAspect="1"/>
          </p:cNvPicPr>
          <p:nvPr/>
        </p:nvPicPr>
        <p:blipFill>
          <a:blip r:embed="rId3"/>
          <a:stretch>
            <a:fillRect/>
          </a:stretch>
        </p:blipFill>
        <p:spPr>
          <a:xfrm>
            <a:off x="752168" y="2402075"/>
            <a:ext cx="5239481" cy="3915321"/>
          </a:xfrm>
          <a:prstGeom prst="rect">
            <a:avLst/>
          </a:prstGeom>
        </p:spPr>
      </p:pic>
      <p:pic>
        <p:nvPicPr>
          <p:cNvPr id="13" name="Picture 12">
            <a:extLst>
              <a:ext uri="{FF2B5EF4-FFF2-40B4-BE49-F238E27FC236}">
                <a16:creationId xmlns:a16="http://schemas.microsoft.com/office/drawing/2014/main" id="{E7F18B4F-2995-61E9-C747-EB863A4E5DC4}"/>
              </a:ext>
            </a:extLst>
          </p:cNvPr>
          <p:cNvPicPr>
            <a:picLocks noChangeAspect="1"/>
          </p:cNvPicPr>
          <p:nvPr/>
        </p:nvPicPr>
        <p:blipFill>
          <a:blip r:embed="rId4"/>
          <a:stretch>
            <a:fillRect/>
          </a:stretch>
        </p:blipFill>
        <p:spPr>
          <a:xfrm>
            <a:off x="6563032" y="2408496"/>
            <a:ext cx="5073445" cy="3908900"/>
          </a:xfrm>
          <a:prstGeom prst="rect">
            <a:avLst/>
          </a:prstGeom>
        </p:spPr>
      </p:pic>
    </p:spTree>
    <p:extLst>
      <p:ext uri="{BB962C8B-B14F-4D97-AF65-F5344CB8AC3E}">
        <p14:creationId xmlns:p14="http://schemas.microsoft.com/office/powerpoint/2010/main" val="921033942"/>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B92D7AE7-406B-DE5B-19F0-73861F63EA7E}"/>
              </a:ext>
            </a:extLst>
          </p:cNvPr>
          <p:cNvSpPr txBox="1">
            <a:spLocks/>
          </p:cNvSpPr>
          <p:nvPr/>
        </p:nvSpPr>
        <p:spPr bwMode="gray">
          <a:xfrm>
            <a:off x="752168" y="752167"/>
            <a:ext cx="10884309" cy="6104245"/>
          </a:xfrm>
          <a:prstGeom prst="rect">
            <a:avLst/>
          </a:prstGeom>
        </p:spPr>
        <p:txBody>
          <a:bodyPr vert="horz" lIns="91440" tIns="45720" rIns="91440" bIns="45720" rtlCol="0">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Clr>
                <a:schemeClr val="accent1"/>
              </a:buClr>
              <a:buSzPct val="80000"/>
            </a:pPr>
            <a:r>
              <a:rPr lang="en-US" sz="5800" dirty="0">
                <a:solidFill>
                  <a:schemeClr val="tx1"/>
                </a:solidFill>
                <a:latin typeface="Arial" panose="020B0604020202020204" pitchFamily="34" charset="0"/>
                <a:ea typeface="+mn-ea"/>
                <a:cs typeface="Arial" panose="020B0604020202020204" pitchFamily="34" charset="0"/>
              </a:rPr>
              <a:t>5. </a:t>
            </a:r>
            <a:r>
              <a:rPr lang="en-US" sz="5100" dirty="0">
                <a:solidFill>
                  <a:schemeClr val="tx1"/>
                </a:solidFill>
                <a:latin typeface="Arial" panose="020B0604020202020204" pitchFamily="34" charset="0"/>
                <a:ea typeface="+mn-ea"/>
                <a:cs typeface="Arial" panose="020B0604020202020204" pitchFamily="34" charset="0"/>
              </a:rPr>
              <a:t>Results</a:t>
            </a:r>
            <a:br>
              <a:rPr lang="en-US" sz="5100" dirty="0">
                <a:solidFill>
                  <a:schemeClr val="tx1"/>
                </a:solidFill>
                <a:latin typeface="Arial" panose="020B0604020202020204" pitchFamily="34" charset="0"/>
                <a:ea typeface="+mn-ea"/>
                <a:cs typeface="Arial" panose="020B0604020202020204" pitchFamily="34" charset="0"/>
              </a:rPr>
            </a:br>
            <a:r>
              <a:rPr lang="en-US" dirty="0">
                <a:solidFill>
                  <a:schemeClr val="tx1"/>
                </a:solidFill>
                <a:latin typeface="Arial" panose="020B0604020202020204" pitchFamily="34" charset="0"/>
                <a:ea typeface="+mn-ea"/>
                <a:cs typeface="Arial" panose="020B0604020202020204" pitchFamily="34" charset="0"/>
              </a:rPr>
              <a:t>5.4. COVID-masks</a:t>
            </a:r>
          </a:p>
          <a:p>
            <a:pPr>
              <a:spcBef>
                <a:spcPts val="1000"/>
              </a:spcBef>
              <a:buClr>
                <a:schemeClr val="accent1"/>
              </a:buClr>
              <a:buSzPct val="80000"/>
            </a:pPr>
            <a:endParaRPr lang="en-US" dirty="0">
              <a:solidFill>
                <a:schemeClr val="tx1"/>
              </a:solidFill>
              <a:latin typeface="Arial" panose="020B0604020202020204" pitchFamily="34" charset="0"/>
              <a:ea typeface="+mn-ea"/>
              <a:cs typeface="Arial" panose="020B0604020202020204" pitchFamily="34" charset="0"/>
            </a:endParaRPr>
          </a:p>
        </p:txBody>
      </p:sp>
      <p:pic>
        <p:nvPicPr>
          <p:cNvPr id="6" name="Picture 5">
            <a:extLst>
              <a:ext uri="{FF2B5EF4-FFF2-40B4-BE49-F238E27FC236}">
                <a16:creationId xmlns:a16="http://schemas.microsoft.com/office/drawing/2014/main" id="{B71CB867-6AB3-2F53-8F2E-4733776079AC}"/>
              </a:ext>
            </a:extLst>
          </p:cNvPr>
          <p:cNvPicPr>
            <a:picLocks noChangeAspect="1"/>
          </p:cNvPicPr>
          <p:nvPr/>
        </p:nvPicPr>
        <p:blipFill>
          <a:blip r:embed="rId3"/>
          <a:stretch>
            <a:fillRect/>
          </a:stretch>
        </p:blipFill>
        <p:spPr>
          <a:xfrm>
            <a:off x="1135919" y="2410473"/>
            <a:ext cx="4610743" cy="3924848"/>
          </a:xfrm>
          <a:prstGeom prst="rect">
            <a:avLst/>
          </a:prstGeom>
        </p:spPr>
      </p:pic>
      <p:pic>
        <p:nvPicPr>
          <p:cNvPr id="11" name="Picture 10">
            <a:extLst>
              <a:ext uri="{FF2B5EF4-FFF2-40B4-BE49-F238E27FC236}">
                <a16:creationId xmlns:a16="http://schemas.microsoft.com/office/drawing/2014/main" id="{9BBA722C-11EC-038E-F8A4-A906B449BC8F}"/>
              </a:ext>
            </a:extLst>
          </p:cNvPr>
          <p:cNvPicPr>
            <a:picLocks noChangeAspect="1"/>
          </p:cNvPicPr>
          <p:nvPr/>
        </p:nvPicPr>
        <p:blipFill>
          <a:blip r:embed="rId4"/>
          <a:stretch>
            <a:fillRect/>
          </a:stretch>
        </p:blipFill>
        <p:spPr>
          <a:xfrm>
            <a:off x="5995618" y="2439052"/>
            <a:ext cx="5391902" cy="3896269"/>
          </a:xfrm>
          <a:prstGeom prst="rect">
            <a:avLst/>
          </a:prstGeom>
        </p:spPr>
      </p:pic>
    </p:spTree>
    <p:extLst>
      <p:ext uri="{BB962C8B-B14F-4D97-AF65-F5344CB8AC3E}">
        <p14:creationId xmlns:p14="http://schemas.microsoft.com/office/powerpoint/2010/main" val="3088673574"/>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DC316987-F1A1-3A41-E7F2-DF567060252E}"/>
              </a:ext>
            </a:extLst>
          </p:cNvPr>
          <p:cNvSpPr>
            <a:spLocks noGrp="1"/>
          </p:cNvSpPr>
          <p:nvPr>
            <p:ph type="title"/>
          </p:nvPr>
        </p:nvSpPr>
        <p:spPr>
          <a:xfrm>
            <a:off x="965200" y="838200"/>
            <a:ext cx="8724899" cy="4800599"/>
          </a:xfrm>
        </p:spPr>
        <p:txBody>
          <a:bodyPr vert="horz" lIns="91440" tIns="45720" rIns="91440" bIns="45720" rtlCol="0" anchor="t">
            <a:normAutofit fontScale="90000"/>
          </a:bodyPr>
          <a:lstStyle/>
          <a:p>
            <a:r>
              <a:rPr lang="en-CA" sz="3200" dirty="0">
                <a:solidFill>
                  <a:schemeClr val="tx1"/>
                </a:solidFill>
                <a:latin typeface="Arial" panose="020B0604020202020204" pitchFamily="34" charset="0"/>
                <a:cs typeface="Arial" panose="020B0604020202020204" pitchFamily="34" charset="0"/>
              </a:rPr>
              <a:t>6. DISCUSSION</a:t>
            </a:r>
            <a:br>
              <a:rPr lang="en-CA" sz="32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The pandemic did not change anything radically in terms of balances between languages. It only caused modality shift. </a:t>
            </a:r>
            <a:br>
              <a:rPr lang="en-CA" sz="2800" dirty="0">
                <a:solidFill>
                  <a:schemeClr val="tx1"/>
                </a:solidFill>
                <a:latin typeface="Arial" panose="020B0604020202020204" pitchFamily="34" charset="0"/>
                <a:cs typeface="Arial" panose="020B0604020202020204" pitchFamily="34" charset="0"/>
              </a:rPr>
            </a:br>
            <a:br>
              <a:rPr lang="en-CA" sz="28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For Ukrainian speakers in Canada, we observe a strong position of Ukrainian and a weakening of Russian use (similarly to many other locations where the shift was caused by the war).</a:t>
            </a:r>
            <a:br>
              <a:rPr lang="en-CA" sz="2800" dirty="0">
                <a:solidFill>
                  <a:schemeClr val="tx1"/>
                </a:solidFill>
                <a:latin typeface="Arial" panose="020B0604020202020204" pitchFamily="34" charset="0"/>
                <a:cs typeface="Arial" panose="020B0604020202020204" pitchFamily="34" charset="0"/>
              </a:rPr>
            </a:br>
            <a:br>
              <a:rPr lang="en-CA" sz="2800" dirty="0">
                <a:solidFill>
                  <a:schemeClr val="tx1"/>
                </a:solidFill>
                <a:latin typeface="Arial" panose="020B0604020202020204" pitchFamily="34" charset="0"/>
                <a:cs typeface="Arial" panose="020B0604020202020204" pitchFamily="34" charset="0"/>
              </a:rPr>
            </a:br>
            <a:r>
              <a:rPr lang="en-CA" sz="2800" dirty="0">
                <a:solidFill>
                  <a:schemeClr val="tx1"/>
                </a:solidFill>
                <a:latin typeface="Arial" panose="020B0604020202020204" pitchFamily="34" charset="0"/>
                <a:cs typeface="Arial" panose="020B0604020202020204" pitchFamily="34" charset="0"/>
              </a:rPr>
              <a:t>Ukrainian speakers do not see themselves as being disadvantaged due to lack of information in Ukrainian (contrary to early findings for other groups, e.g., </a:t>
            </a:r>
            <a:r>
              <a:rPr lang="en-US" sz="31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Demeke</a:t>
            </a:r>
            <a:r>
              <a:rPr lang="en-US" sz="3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et al., 2022)</a:t>
            </a:r>
            <a:endParaRPr lang="en-US" sz="3100"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470200196"/>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1">
            <a:extLst>
              <a:ext uri="{FF2B5EF4-FFF2-40B4-BE49-F238E27FC236}">
                <a16:creationId xmlns:a16="http://schemas.microsoft.com/office/drawing/2014/main" id="{2F8F9969-88B4-6C4E-450C-683257878FE8}"/>
              </a:ext>
            </a:extLst>
          </p:cNvPr>
          <p:cNvSpPr txBox="1">
            <a:spLocks/>
          </p:cNvSpPr>
          <p:nvPr/>
        </p:nvSpPr>
        <p:spPr bwMode="gray">
          <a:xfrm>
            <a:off x="752168" y="571500"/>
            <a:ext cx="10884309" cy="6104245"/>
          </a:xfrm>
          <a:prstGeom prst="rect">
            <a:avLst/>
          </a:prstGeom>
        </p:spPr>
        <p:txBody>
          <a:bodyPr vert="horz" lIns="91440" tIns="45720" rIns="91440" bIns="45720" rtlCol="0">
            <a:normAutofit fontScale="92500" lnSpcReduction="20000"/>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Clr>
                <a:schemeClr val="accent1"/>
              </a:buClr>
              <a:buSzPct val="80000"/>
            </a:pPr>
            <a:r>
              <a:rPr lang="en-US" sz="5800" dirty="0">
                <a:solidFill>
                  <a:schemeClr val="tx1"/>
                </a:solidFill>
                <a:latin typeface="Arial" panose="020B0604020202020204" pitchFamily="34" charset="0"/>
                <a:ea typeface="+mn-ea"/>
                <a:cs typeface="Arial" panose="020B0604020202020204" pitchFamily="34" charset="0"/>
              </a:rPr>
              <a:t>7. </a:t>
            </a:r>
            <a:r>
              <a:rPr lang="en-US" sz="5100" dirty="0">
                <a:solidFill>
                  <a:schemeClr val="tx1"/>
                </a:solidFill>
                <a:latin typeface="Arial" panose="020B0604020202020204" pitchFamily="34" charset="0"/>
                <a:ea typeface="+mn-ea"/>
                <a:cs typeface="Arial" panose="020B0604020202020204" pitchFamily="34" charset="0"/>
              </a:rPr>
              <a:t>Conclusions</a:t>
            </a:r>
            <a:br>
              <a:rPr lang="en-US" sz="5100" dirty="0">
                <a:solidFill>
                  <a:schemeClr val="tx1"/>
                </a:solidFill>
                <a:latin typeface="Arial" panose="020B0604020202020204" pitchFamily="34" charset="0"/>
                <a:ea typeface="+mn-ea"/>
                <a:cs typeface="Arial" panose="020B0604020202020204" pitchFamily="34" charset="0"/>
              </a:rPr>
            </a:br>
            <a:endParaRPr lang="en-US" sz="1200" dirty="0">
              <a:solidFill>
                <a:schemeClr val="tx1"/>
              </a:solidFill>
              <a:latin typeface="Arial" panose="020B0604020202020204" pitchFamily="34" charset="0"/>
              <a:ea typeface="+mn-ea"/>
              <a:cs typeface="Arial" panose="020B0604020202020204" pitchFamily="34" charset="0"/>
            </a:endParaRPr>
          </a:p>
          <a:p>
            <a:pPr marL="457200" indent="-457200">
              <a:spcBef>
                <a:spcPts val="1000"/>
              </a:spcBef>
              <a:buClr>
                <a:schemeClr val="accent1"/>
              </a:buClr>
              <a:buSzPct val="80000"/>
              <a:buFont typeface="Wingdings" panose="05000000000000000000" pitchFamily="2" charset="2"/>
              <a:buChar char="Ø"/>
            </a:pPr>
            <a:r>
              <a:rPr lang="en-US" sz="2600" dirty="0">
                <a:solidFill>
                  <a:schemeClr val="tx1"/>
                </a:solidFill>
                <a:latin typeface="Arial" panose="020B0604020202020204" pitchFamily="34" charset="0"/>
                <a:ea typeface="+mn-ea"/>
                <a:cs typeface="Arial" panose="020B0604020202020204" pitchFamily="34" charset="0"/>
              </a:rPr>
              <a:t>Problems with finding COVID information were related to confusing or contradictory information, insufficient information, lack of publicly available information, not knowing where to find information.</a:t>
            </a:r>
          </a:p>
          <a:p>
            <a:pPr marL="457200" indent="-457200">
              <a:spcBef>
                <a:spcPts val="1000"/>
              </a:spcBef>
              <a:buClr>
                <a:schemeClr val="accent1"/>
              </a:buClr>
              <a:buSzPct val="80000"/>
              <a:buFont typeface="Wingdings" panose="05000000000000000000" pitchFamily="2" charset="2"/>
              <a:buChar char="Ø"/>
            </a:pPr>
            <a:r>
              <a:rPr lang="en-US" sz="2600" dirty="0">
                <a:solidFill>
                  <a:schemeClr val="tx1"/>
                </a:solidFill>
                <a:latin typeface="Arial" panose="020B0604020202020204" pitchFamily="34" charset="0"/>
                <a:ea typeface="+mn-ea"/>
                <a:cs typeface="Arial" panose="020B0604020202020204" pitchFamily="34" charset="0"/>
              </a:rPr>
              <a:t>The most widely used sources of COVID information search were Internet in Canada, Social media, Canadian local governments’ sites, and one’s friends</a:t>
            </a:r>
          </a:p>
          <a:p>
            <a:pPr marL="457200" indent="-457200">
              <a:spcBef>
                <a:spcPts val="1000"/>
              </a:spcBef>
              <a:buClr>
                <a:schemeClr val="accent1"/>
              </a:buClr>
              <a:buSzPct val="80000"/>
              <a:buFont typeface="Wingdings" panose="05000000000000000000" pitchFamily="2" charset="2"/>
              <a:buChar char="Ø"/>
            </a:pPr>
            <a:r>
              <a:rPr lang="en-US" sz="2600" dirty="0">
                <a:solidFill>
                  <a:schemeClr val="tx1"/>
                </a:solidFill>
                <a:latin typeface="Arial" panose="020B0604020202020204" pitchFamily="34" charset="0"/>
                <a:ea typeface="+mn-ea"/>
                <a:cs typeface="Arial" panose="020B0604020202020204" pitchFamily="34" charset="0"/>
              </a:rPr>
              <a:t>Language use decreased in </a:t>
            </a:r>
            <a:r>
              <a:rPr lang="en-US" sz="2600" dirty="0" err="1">
                <a:solidFill>
                  <a:schemeClr val="tx1"/>
                </a:solidFill>
                <a:latin typeface="Arial" panose="020B0604020202020204" pitchFamily="34" charset="0"/>
                <a:ea typeface="+mn-ea"/>
                <a:cs typeface="Arial" panose="020B0604020202020204" pitchFamily="34" charset="0"/>
              </a:rPr>
              <a:t>ftf</a:t>
            </a:r>
            <a:r>
              <a:rPr lang="en-US" sz="2600" dirty="0">
                <a:solidFill>
                  <a:schemeClr val="tx1"/>
                </a:solidFill>
                <a:latin typeface="Arial" panose="020B0604020202020204" pitchFamily="34" charset="0"/>
                <a:ea typeface="+mn-ea"/>
                <a:cs typeface="Arial" panose="020B0604020202020204" pitchFamily="34" charset="0"/>
              </a:rPr>
              <a:t> (live) modality and increased in online modality  (a trade-off effect)</a:t>
            </a:r>
          </a:p>
          <a:p>
            <a:pPr marL="342900" indent="-342900">
              <a:spcBef>
                <a:spcPts val="1000"/>
              </a:spcBef>
              <a:buClr>
                <a:schemeClr val="accent1"/>
              </a:buClr>
              <a:buSzPct val="80000"/>
              <a:buFont typeface="Wingdings" panose="05000000000000000000" pitchFamily="2" charset="2"/>
              <a:buChar char="Ø"/>
            </a:pPr>
            <a:r>
              <a:rPr lang="en-US" sz="2600" dirty="0">
                <a:solidFill>
                  <a:schemeClr val="tx1"/>
                </a:solidFill>
                <a:latin typeface="Arial" panose="020B0604020202020204" pitchFamily="34" charset="0"/>
                <a:ea typeface="+mn-ea"/>
                <a:cs typeface="Arial" panose="020B0604020202020204" pitchFamily="34" charset="0"/>
              </a:rPr>
              <a:t>Language use on </a:t>
            </a:r>
            <a:r>
              <a:rPr lang="en-US" sz="2600" dirty="0" err="1">
                <a:solidFill>
                  <a:schemeClr val="tx1"/>
                </a:solidFill>
                <a:latin typeface="Arial" panose="020B0604020202020204" pitchFamily="34" charset="0"/>
                <a:ea typeface="+mn-ea"/>
                <a:cs typeface="Arial" panose="020B0604020202020204" pitchFamily="34" charset="0"/>
              </a:rPr>
              <a:t>i</a:t>
            </a:r>
            <a:r>
              <a:rPr lang="en-US" sz="2600" dirty="0">
                <a:solidFill>
                  <a:schemeClr val="tx1"/>
                </a:solidFill>
                <a:latin typeface="Arial" panose="020B0604020202020204" pitchFamily="34" charset="0"/>
                <a:ea typeface="+mn-ea"/>
                <a:cs typeface="Arial" panose="020B0604020202020204" pitchFamily="34" charset="0"/>
              </a:rPr>
              <a:t>-phones and apps increased somewhat.</a:t>
            </a:r>
          </a:p>
          <a:p>
            <a:pPr marL="342900" indent="-342900">
              <a:spcBef>
                <a:spcPts val="1000"/>
              </a:spcBef>
              <a:buClr>
                <a:schemeClr val="accent1"/>
              </a:buClr>
              <a:buSzPct val="80000"/>
              <a:buFont typeface="Wingdings" panose="05000000000000000000" pitchFamily="2" charset="2"/>
              <a:buChar char="Ø"/>
            </a:pPr>
            <a:r>
              <a:rPr lang="en-US" sz="2600" dirty="0">
                <a:solidFill>
                  <a:schemeClr val="tx1"/>
                </a:solidFill>
                <a:latin typeface="Arial" panose="020B0604020202020204" pitchFamily="34" charset="0"/>
                <a:ea typeface="+mn-ea"/>
                <a:cs typeface="Arial" panose="020B0604020202020204" pitchFamily="34" charset="0"/>
              </a:rPr>
              <a:t>Opportunities to learn E &amp;Fr decreased in live modality and increased in online modality</a:t>
            </a:r>
          </a:p>
          <a:p>
            <a:pPr marL="457200" indent="-457200">
              <a:spcBef>
                <a:spcPts val="1000"/>
              </a:spcBef>
              <a:buClr>
                <a:schemeClr val="accent1"/>
              </a:buClr>
              <a:buSzPct val="80000"/>
              <a:buFont typeface="Wingdings" panose="05000000000000000000" pitchFamily="2" charset="2"/>
              <a:buChar char="Ø"/>
            </a:pPr>
            <a:r>
              <a:rPr lang="en-US" sz="2600" dirty="0">
                <a:solidFill>
                  <a:schemeClr val="tx1"/>
                </a:solidFill>
                <a:latin typeface="Arial" panose="020B0604020202020204" pitchFamily="34" charset="0"/>
                <a:ea typeface="+mn-ea"/>
                <a:cs typeface="Arial" panose="020B0604020202020204" pitchFamily="34" charset="0"/>
              </a:rPr>
              <a:t>Masks disrupt communication</a:t>
            </a:r>
          </a:p>
          <a:p>
            <a:pPr marL="342900" indent="-342900">
              <a:spcBef>
                <a:spcPts val="1000"/>
              </a:spcBef>
              <a:buClr>
                <a:schemeClr val="accent1"/>
              </a:buClr>
              <a:buSzPct val="80000"/>
              <a:buFont typeface="Wingdings" panose="05000000000000000000" pitchFamily="2" charset="2"/>
              <a:buChar char="Ø"/>
            </a:pPr>
            <a:r>
              <a:rPr lang="en-US" sz="2600" dirty="0">
                <a:solidFill>
                  <a:schemeClr val="tx1"/>
                </a:solidFill>
                <a:latin typeface="Arial" panose="020B0604020202020204" pitchFamily="34" charset="0"/>
                <a:ea typeface="+mn-ea"/>
                <a:cs typeface="Arial" panose="020B0604020202020204" pitchFamily="34" charset="0"/>
              </a:rPr>
              <a:t>Understanding of  COVID-related vocabulary is better in the HL than in E</a:t>
            </a:r>
            <a:r>
              <a:rPr lang="en-US" sz="2400" dirty="0">
                <a:solidFill>
                  <a:schemeClr val="tx1"/>
                </a:solidFill>
                <a:latin typeface="Arial" panose="020B0604020202020204" pitchFamily="34" charset="0"/>
                <a:ea typeface="+mn-ea"/>
                <a:cs typeface="Arial" panose="020B0604020202020204" pitchFamily="34" charset="0"/>
              </a:rPr>
              <a:t>.</a:t>
            </a:r>
            <a:endParaRPr lang="en-US" sz="5100" dirty="0">
              <a:solidFill>
                <a:schemeClr val="tx1"/>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59392335"/>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9A2BA6B0-9BAF-31CF-C28C-10B78E6D39EC}"/>
              </a:ext>
            </a:extLst>
          </p:cNvPr>
          <p:cNvSpPr>
            <a:spLocks noGrp="1"/>
          </p:cNvSpPr>
          <p:nvPr>
            <p:ph type="title"/>
          </p:nvPr>
        </p:nvSpPr>
        <p:spPr>
          <a:xfrm>
            <a:off x="990600" y="825500"/>
            <a:ext cx="9042399" cy="4813299"/>
          </a:xfrm>
        </p:spPr>
        <p:txBody>
          <a:bodyPr vert="horz" lIns="91440" tIns="45720" rIns="91440" bIns="45720" rtlCol="0" anchor="t">
            <a:normAutofit fontScale="90000"/>
          </a:bodyPr>
          <a:lstStyle/>
          <a:p>
            <a:r>
              <a:rPr lang="en-CA" dirty="0">
                <a:solidFill>
                  <a:schemeClr val="tx1"/>
                </a:solidFill>
                <a:latin typeface="Arial" panose="020B0604020202020204" pitchFamily="34" charset="0"/>
                <a:cs typeface="Arial" panose="020B0604020202020204" pitchFamily="34" charset="0"/>
              </a:rPr>
              <a:t>7. CONCLUSIONS</a:t>
            </a:r>
            <a:br>
              <a:rPr lang="en-CA" dirty="0">
                <a:solidFill>
                  <a:schemeClr val="tx1"/>
                </a:solidFill>
                <a:latin typeface="Arial" panose="020B0604020202020204" pitchFamily="34" charset="0"/>
                <a:cs typeface="Arial" panose="020B0604020202020204" pitchFamily="34" charset="0"/>
              </a:rPr>
            </a:br>
            <a:br>
              <a:rPr lang="en-CA" dirty="0">
                <a:solidFill>
                  <a:schemeClr val="tx1"/>
                </a:solidFill>
                <a:latin typeface="Arial" panose="020B0604020202020204" pitchFamily="34" charset="0"/>
                <a:cs typeface="Arial" panose="020B0604020202020204" pitchFamily="34" charset="0"/>
              </a:rPr>
            </a:br>
            <a:r>
              <a:rPr lang="en-CA" dirty="0">
                <a:solidFill>
                  <a:schemeClr val="tx1"/>
                </a:solidFill>
                <a:latin typeface="Arial" panose="020B0604020202020204" pitchFamily="34" charset="0"/>
                <a:cs typeface="Arial" panose="020B0604020202020204" pitchFamily="34" charset="0"/>
              </a:rPr>
              <a:t>To learn the lessons from the past and prepare for future emergencies, multilingual crisis communication needs to be advanced (</a:t>
            </a:r>
            <a:r>
              <a:rPr lang="en-CA" dirty="0" err="1">
                <a:solidFill>
                  <a:schemeClr val="tx1"/>
                </a:solidFill>
                <a:latin typeface="Arial" panose="020B0604020202020204" pitchFamily="34" charset="0"/>
                <a:cs typeface="Arial" panose="020B0604020202020204" pitchFamily="34" charset="0"/>
              </a:rPr>
              <a:t>Piller</a:t>
            </a:r>
            <a:r>
              <a:rPr lang="en-CA" dirty="0">
                <a:solidFill>
                  <a:schemeClr val="tx1"/>
                </a:solidFill>
                <a:latin typeface="Arial" panose="020B0604020202020204" pitchFamily="34" charset="0"/>
                <a:cs typeface="Arial" panose="020B0604020202020204" pitchFamily="34" charset="0"/>
              </a:rPr>
              <a:t> et al., 2020).</a:t>
            </a:r>
            <a:br>
              <a:rPr lang="en-CA" dirty="0">
                <a:solidFill>
                  <a:schemeClr val="tx1"/>
                </a:solidFill>
                <a:latin typeface="Arial" panose="020B0604020202020204" pitchFamily="34" charset="0"/>
                <a:cs typeface="Arial" panose="020B0604020202020204" pitchFamily="34" charset="0"/>
              </a:rPr>
            </a:br>
            <a:br>
              <a:rPr lang="en-CA" dirty="0">
                <a:solidFill>
                  <a:schemeClr val="tx1"/>
                </a:solidFill>
                <a:latin typeface="Arial" panose="020B0604020202020204" pitchFamily="34" charset="0"/>
                <a:cs typeface="Arial" panose="020B0604020202020204" pitchFamily="34" charset="0"/>
              </a:rPr>
            </a:br>
            <a:r>
              <a:rPr lang="en-CA" dirty="0">
                <a:solidFill>
                  <a:schemeClr val="tx1"/>
                </a:solidFill>
                <a:latin typeface="Arial" panose="020B0604020202020204" pitchFamily="34" charset="0"/>
                <a:cs typeface="Arial" panose="020B0604020202020204" pitchFamily="34" charset="0"/>
              </a:rPr>
              <a:t>Canada still remains in the clutches of a disparity between multiculturalism and mythological bilingualism policy.</a:t>
            </a:r>
            <a:endParaRPr lang="en-US"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210541596"/>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FCDA8902-5F46-ABE0-DE63-2533BEED08B3}"/>
              </a:ext>
            </a:extLst>
          </p:cNvPr>
          <p:cNvSpPr>
            <a:spLocks noGrp="1"/>
          </p:cNvSpPr>
          <p:nvPr>
            <p:ph type="title"/>
          </p:nvPr>
        </p:nvSpPr>
        <p:spPr>
          <a:xfrm>
            <a:off x="777240" y="571500"/>
            <a:ext cx="10504169" cy="5749290"/>
          </a:xfrm>
        </p:spPr>
        <p:txBody>
          <a:bodyPr vert="horz" lIns="91440" tIns="45720" rIns="91440" bIns="45720" rtlCol="0" anchor="t">
            <a:normAutofit fontScale="90000"/>
          </a:bodyPr>
          <a:lstStyle/>
          <a:p>
            <a:pPr>
              <a:lnSpc>
                <a:spcPct val="107000"/>
              </a:lnSpc>
              <a:spcAft>
                <a:spcPts val="800"/>
              </a:spcAft>
            </a:pPr>
            <a:r>
              <a:rPr lang="en-CA" sz="40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References</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Bhandari, D., </a:t>
            </a:r>
            <a:r>
              <a:rPr lang="en-CA" sz="1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Kotera</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 Ozaki, A. </a:t>
            </a:r>
            <a:r>
              <a:rPr lang="en-CA" sz="18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et al.</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COVID-19: challenges faced by Nepalese migrants living in Japan. </a:t>
            </a:r>
            <a:r>
              <a:rPr lang="en-CA" sz="18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BMC Public Health</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CA" sz="18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21</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752 (2021). https://doi.org/10.1186/s12889-021-10796-8</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US" sz="1800" b="0" i="0" dirty="0" err="1">
                <a:solidFill>
                  <a:schemeClr val="tx1"/>
                </a:solidFill>
                <a:effectLst/>
                <a:latin typeface="Times New Roman" panose="02020603050405020304" pitchFamily="18" charset="0"/>
                <a:cs typeface="Times New Roman" panose="02020603050405020304" pitchFamily="18" charset="0"/>
              </a:rPr>
              <a:t>Curdt</a:t>
            </a:r>
            <a:r>
              <a:rPr lang="en-US" sz="1800" b="0" i="0" dirty="0">
                <a:solidFill>
                  <a:schemeClr val="tx1"/>
                </a:solidFill>
                <a:effectLst/>
                <a:latin typeface="Times New Roman" panose="02020603050405020304" pitchFamily="18" charset="0"/>
                <a:cs typeface="Times New Roman" panose="02020603050405020304" pitchFamily="18" charset="0"/>
              </a:rPr>
              <a:t>-Christiansen X. L., Huang J. (2020). Factors influencing family language policy. In </a:t>
            </a:r>
            <a:r>
              <a:rPr lang="en-US" sz="1800" b="0" i="0" dirty="0" err="1">
                <a:solidFill>
                  <a:schemeClr val="tx1"/>
                </a:solidFill>
                <a:effectLst/>
                <a:latin typeface="Times New Roman" panose="02020603050405020304" pitchFamily="18" charset="0"/>
                <a:cs typeface="Times New Roman" panose="02020603050405020304" pitchFamily="18" charset="0"/>
              </a:rPr>
              <a:t>Schalley</a:t>
            </a:r>
            <a:r>
              <a:rPr lang="en-US" sz="1800" b="0" i="0" dirty="0">
                <a:solidFill>
                  <a:schemeClr val="tx1"/>
                </a:solidFill>
                <a:effectLst/>
                <a:latin typeface="Times New Roman" panose="02020603050405020304" pitchFamily="18" charset="0"/>
                <a:cs typeface="Times New Roman" panose="02020603050405020304" pitchFamily="18" charset="0"/>
              </a:rPr>
              <a:t> A., </a:t>
            </a:r>
            <a:r>
              <a:rPr lang="en-US" sz="1800" b="0" i="0" dirty="0" err="1">
                <a:solidFill>
                  <a:schemeClr val="tx1"/>
                </a:solidFill>
                <a:effectLst/>
                <a:latin typeface="Times New Roman" panose="02020603050405020304" pitchFamily="18" charset="0"/>
                <a:cs typeface="Times New Roman" panose="02020603050405020304" pitchFamily="18" charset="0"/>
              </a:rPr>
              <a:t>Eisenchlas</a:t>
            </a:r>
            <a:r>
              <a:rPr lang="en-US" sz="1800" b="0" i="0" dirty="0">
                <a:solidFill>
                  <a:schemeClr val="tx1"/>
                </a:solidFill>
                <a:effectLst/>
                <a:latin typeface="Times New Roman" panose="02020603050405020304" pitchFamily="18" charset="0"/>
                <a:cs typeface="Times New Roman" panose="02020603050405020304" pitchFamily="18" charset="0"/>
              </a:rPr>
              <a:t> S. (Eds.), </a:t>
            </a:r>
            <a:r>
              <a:rPr lang="en-US" sz="1800" b="0" i="1" dirty="0">
                <a:solidFill>
                  <a:schemeClr val="tx1"/>
                </a:solidFill>
                <a:effectLst/>
                <a:latin typeface="Times New Roman" panose="02020603050405020304" pitchFamily="18" charset="0"/>
                <a:cs typeface="Times New Roman" panose="02020603050405020304" pitchFamily="18" charset="0"/>
              </a:rPr>
              <a:t>Handbook of Applied Linguistic Series: Social and affective factors in home language maintenance and development</a:t>
            </a:r>
            <a:r>
              <a:rPr lang="en-US" sz="1800" b="0" i="0" dirty="0">
                <a:solidFill>
                  <a:schemeClr val="tx1"/>
                </a:solidFill>
                <a:effectLst/>
                <a:latin typeface="Times New Roman" panose="02020603050405020304" pitchFamily="18" charset="0"/>
                <a:cs typeface="Times New Roman" panose="02020603050405020304" pitchFamily="18" charset="0"/>
              </a:rPr>
              <a:t> (pp. 174–193</a:t>
            </a:r>
            <a:r>
              <a:rPr lang="en-US" sz="1800" dirty="0">
                <a:solidFill>
                  <a:schemeClr val="tx1"/>
                </a:solidFill>
                <a:latin typeface="Times New Roman" panose="02020603050405020304" pitchFamily="18" charset="0"/>
                <a:cs typeface="Times New Roman" panose="02020603050405020304" pitchFamily="18" charset="0"/>
              </a:rPr>
              <a:t>). Mouton De Gruyter.</a:t>
            </a:r>
            <a:br>
              <a:rPr lang="en-US" sz="1800" b="0" i="0" dirty="0">
                <a:solidFill>
                  <a:srgbClr val="333333"/>
                </a:solidFill>
                <a:effectLst/>
                <a:latin typeface="Times New Roman" panose="02020603050405020304" pitchFamily="18" charset="0"/>
                <a:cs typeface="Times New Roman" panose="02020603050405020304" pitchFamily="18" charset="0"/>
              </a:rPr>
            </a:b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CA" sz="1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Demeke</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J., McFadden, S. M., Dada, D., </a:t>
            </a:r>
            <a:r>
              <a:rPr lang="en-CA" sz="1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Djiometio</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J. N., </a:t>
            </a:r>
            <a:r>
              <a:rPr lang="en-CA" sz="1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Vlahov</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 Wilton, L., Wang, M., &amp; </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US" sz="1300" b="0" i="0" dirty="0">
                <a:solidFill>
                  <a:schemeClr val="tx1"/>
                </a:solidFill>
                <a:effectLst/>
                <a:latin typeface="Arial" panose="020B0604020202020204" pitchFamily="34" charset="0"/>
                <a:cs typeface="Arial" panose="020B0604020202020204" pitchFamily="34" charset="0"/>
              </a:rPr>
              <a:t>Leung D, Lee C, Wang AH, Guruge S. Immigrants' and refugees' experiences of access to health and social services during the COVID-19 pandemic in Toronto, Canada. J Health Serv Res Policy. 2023 Jan;28(1):34-41. </a:t>
            </a:r>
            <a:r>
              <a:rPr lang="en-US" sz="1300" b="0" i="0" dirty="0" err="1">
                <a:solidFill>
                  <a:schemeClr val="tx1"/>
                </a:solidFill>
                <a:effectLst/>
                <a:latin typeface="Arial" panose="020B0604020202020204" pitchFamily="34" charset="0"/>
                <a:cs typeface="Arial" panose="020B0604020202020204" pitchFamily="34" charset="0"/>
              </a:rPr>
              <a:t>doi</a:t>
            </a:r>
            <a:r>
              <a:rPr lang="en-US" sz="1300" b="0" i="0" dirty="0">
                <a:solidFill>
                  <a:schemeClr val="tx1"/>
                </a:solidFill>
                <a:effectLst/>
                <a:latin typeface="Arial" panose="020B0604020202020204" pitchFamily="34" charset="0"/>
                <a:cs typeface="Arial" panose="020B0604020202020204" pitchFamily="34" charset="0"/>
              </a:rPr>
              <a:t>: 10.1177/13558196221109148. </a:t>
            </a:r>
            <a:r>
              <a:rPr lang="en-US" sz="1300" b="0" i="0" dirty="0" err="1">
                <a:solidFill>
                  <a:schemeClr val="tx1"/>
                </a:solidFill>
                <a:effectLst/>
                <a:latin typeface="Arial" panose="020B0604020202020204" pitchFamily="34" charset="0"/>
                <a:cs typeface="Arial" panose="020B0604020202020204" pitchFamily="34" charset="0"/>
              </a:rPr>
              <a:t>Epub</a:t>
            </a:r>
            <a:r>
              <a:rPr lang="en-US" sz="1300" b="0" i="0" dirty="0">
                <a:solidFill>
                  <a:schemeClr val="tx1"/>
                </a:solidFill>
                <a:effectLst/>
                <a:latin typeface="Arial" panose="020B0604020202020204" pitchFamily="34" charset="0"/>
                <a:cs typeface="Arial" panose="020B0604020202020204" pitchFamily="34" charset="0"/>
              </a:rPr>
              <a:t> 2022 Aug 15. PMID: 35971256; PMCID: PMC9382571.</a:t>
            </a:r>
            <a:br>
              <a:rPr lang="en-US" sz="1300" b="0" i="0" dirty="0">
                <a:solidFill>
                  <a:schemeClr val="tx1"/>
                </a:solidFill>
                <a:effectLst/>
                <a:latin typeface="Arial" panose="020B0604020202020204" pitchFamily="34" charset="0"/>
                <a:cs typeface="Arial" panose="020B0604020202020204" pitchFamily="34" charset="0"/>
              </a:rPr>
            </a:br>
            <a:br>
              <a:rPr lang="en-US"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CA" sz="13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Nelson, L. E. (2022). Strategies that promote equity in COVID-19 vaccine uptake for undocumented immigrants: a review. </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Journal of Community Health, 3, 554–562.</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CA" sz="1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Meddegama</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 V. (2020). Cultural values and practices: The pillars of heritage language maintenance endeavours within an immigrant multilingual Malayali community in the UK. International Journal of Bilingual Education &amp; Bilingualism, 23(6), 643–656.</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5400" dirty="0">
              <a:solidFill>
                <a:schemeClr val="tx1"/>
              </a:solidFill>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327906086"/>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2D548C5C-E1D2-13D5-902C-881E4EBEAB02}"/>
              </a:ext>
            </a:extLst>
          </p:cNvPr>
          <p:cNvSpPr>
            <a:spLocks noGrp="1"/>
          </p:cNvSpPr>
          <p:nvPr>
            <p:ph type="title"/>
          </p:nvPr>
        </p:nvSpPr>
        <p:spPr>
          <a:xfrm>
            <a:off x="825500" y="571500"/>
            <a:ext cx="9474199" cy="4189475"/>
          </a:xfrm>
        </p:spPr>
        <p:txBody>
          <a:bodyPr vert="horz" lIns="91440" tIns="45720" rIns="91440" bIns="45720" rtlCol="0" anchor="t">
            <a:normAutofit fontScale="90000"/>
          </a:bodyPr>
          <a:lstStyle/>
          <a:p>
            <a:r>
              <a:rPr lang="en-CA" sz="1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Oriyama</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K. (2010). Heritage Language Maintenance and Japanese Identity Formation: What Role Can Schooling and Ethnic Community Contact Play?. Heritage Language Journal, 7(2), 237-272. https://doi.org/10.46538/hlj.7.2.5</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Pandey, K., Parreñas, R. S., &amp; Sabio, G. S. (2021). Essential and Expendable: Migrant Domestic Workers and the COVID-19 Pandemic. American Behavioral Scientist, 65(10), 1287-1301. </a:t>
            </a:r>
            <a: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https://doi.org/10.1177/00027642211000396</a:t>
            </a:r>
            <a:b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C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CA"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Piller</a:t>
            </a:r>
            <a:r>
              <a:rPr lang="en-CA"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  Zhang, J. (2020). </a:t>
            </a:r>
            <a:r>
              <a:rPr lang="en-US" sz="2000" b="0" i="0" dirty="0">
                <a:solidFill>
                  <a:schemeClr val="tx1"/>
                </a:solidFill>
                <a:effectLst/>
                <a:latin typeface="Times New Roman" panose="02020603050405020304" pitchFamily="18" charset="0"/>
                <a:cs typeface="Times New Roman" panose="02020603050405020304" pitchFamily="18" charset="0"/>
              </a:rPr>
              <a:t> Li, Jia. "Linguistic diversity in a time of crisis: Language challenges of the COVID-19 pandemic" </a:t>
            </a:r>
            <a:r>
              <a:rPr lang="en-US" sz="2000" b="0" i="1" dirty="0" err="1">
                <a:solidFill>
                  <a:schemeClr val="tx1"/>
                </a:solidFill>
                <a:effectLst/>
                <a:latin typeface="Times New Roman" panose="02020603050405020304" pitchFamily="18" charset="0"/>
                <a:cs typeface="Times New Roman" panose="02020603050405020304" pitchFamily="18" charset="0"/>
              </a:rPr>
              <a:t>Multilingua</a:t>
            </a:r>
            <a:r>
              <a:rPr lang="en-US" sz="2000" b="0" i="0" dirty="0">
                <a:solidFill>
                  <a:schemeClr val="tx1"/>
                </a:solidFill>
                <a:effectLst/>
                <a:latin typeface="Times New Roman" panose="02020603050405020304" pitchFamily="18" charset="0"/>
                <a:cs typeface="Times New Roman" panose="02020603050405020304" pitchFamily="18" charset="0"/>
              </a:rPr>
              <a:t>, vol. 39, no. 5, 2020, pp. 503-515. </a:t>
            </a:r>
            <a:r>
              <a:rPr lang="en-US" sz="2000" b="0" i="0" u="none" strike="noStrike" dirty="0">
                <a:solidFill>
                  <a:schemeClr val="tx1"/>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https://doi.org/10.1515/multi-2020-0136</a:t>
            </a:r>
            <a:br>
              <a:rPr lang="en-US"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CA"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err="1">
                <a:solidFill>
                  <a:schemeClr val="tx1"/>
                </a:solidFill>
                <a:latin typeface="Times New Roman" panose="02020603050405020304" pitchFamily="18" charset="0"/>
                <a:cs typeface="Times New Roman" panose="02020603050405020304" pitchFamily="18" charset="0"/>
              </a:rPr>
              <a:t>Siebenhütter</a:t>
            </a:r>
            <a:r>
              <a:rPr lang="en-US" sz="1800" dirty="0">
                <a:solidFill>
                  <a:schemeClr val="tx1"/>
                </a:solidFill>
                <a:latin typeface="Times New Roman" panose="02020603050405020304" pitchFamily="18" charset="0"/>
                <a:cs typeface="Times New Roman" panose="02020603050405020304" pitchFamily="18" charset="0"/>
              </a:rPr>
              <a:t>, S. (2023). The multilingual profile and its impact on identity: Approaching the difference between multilingualism and multilingual identity or linguistic identity. Ampersand. 10 100123.  https://doi.org/10.1016/j.amper.2023.100123</a:t>
            </a:r>
            <a:br>
              <a:rPr lang="en-CA" sz="1800" dirty="0">
                <a:solidFill>
                  <a:schemeClr val="tx1"/>
                </a:solidFill>
                <a:latin typeface="Times New Roman" panose="02020603050405020304" pitchFamily="18" charset="0"/>
                <a:cs typeface="Times New Roman" panose="02020603050405020304" pitchFamily="18" charset="0"/>
              </a:rPr>
            </a:br>
            <a:br>
              <a:rPr lang="en-CA" sz="1800" dirty="0">
                <a:solidFill>
                  <a:schemeClr val="tx1"/>
                </a:solidFill>
                <a:latin typeface="Times New Roman" panose="02020603050405020304" pitchFamily="18" charset="0"/>
                <a:cs typeface="Times New Roman" panose="02020603050405020304" pitchFamily="18" charset="0"/>
              </a:rPr>
            </a:br>
            <a:r>
              <a:rPr lang="en-CA" sz="1800" dirty="0">
                <a:solidFill>
                  <a:schemeClr val="tx1"/>
                </a:solidFill>
                <a:latin typeface="Times New Roman" panose="02020603050405020304" pitchFamily="18" charset="0"/>
                <a:cs typeface="Times New Roman" panose="02020603050405020304" pitchFamily="18" charset="0"/>
              </a:rPr>
              <a:t>Stark, A., </a:t>
            </a:r>
            <a:r>
              <a:rPr lang="en-CA" sz="1800" dirty="0" err="1">
                <a:solidFill>
                  <a:schemeClr val="tx1"/>
                </a:solidFill>
                <a:latin typeface="Times New Roman" panose="02020603050405020304" pitchFamily="18" charset="0"/>
                <a:cs typeface="Times New Roman" panose="02020603050405020304" pitchFamily="18" charset="0"/>
              </a:rPr>
              <a:t>Gutermann</a:t>
            </a:r>
            <a:r>
              <a:rPr lang="en-CA" sz="1800" dirty="0">
                <a:solidFill>
                  <a:schemeClr val="tx1"/>
                </a:solidFill>
                <a:latin typeface="Times New Roman" panose="02020603050405020304" pitchFamily="18" charset="0"/>
                <a:cs typeface="Times New Roman" panose="02020603050405020304" pitchFamily="18" charset="0"/>
              </a:rPr>
              <a:t>, J., Schouler-</a:t>
            </a:r>
            <a:r>
              <a:rPr lang="en-CA" sz="1800" dirty="0" err="1">
                <a:solidFill>
                  <a:schemeClr val="tx1"/>
                </a:solidFill>
                <a:latin typeface="Times New Roman" panose="02020603050405020304" pitchFamily="18" charset="0"/>
                <a:cs typeface="Times New Roman" panose="02020603050405020304" pitchFamily="18" charset="0"/>
              </a:rPr>
              <a:t>Ocak</a:t>
            </a:r>
            <a:r>
              <a:rPr lang="en-CA" sz="1800" dirty="0">
                <a:solidFill>
                  <a:schemeClr val="tx1"/>
                </a:solidFill>
                <a:latin typeface="Times New Roman" panose="02020603050405020304" pitchFamily="18" charset="0"/>
                <a:cs typeface="Times New Roman" panose="02020603050405020304" pitchFamily="18" charset="0"/>
              </a:rPr>
              <a:t>, M, </a:t>
            </a:r>
            <a:r>
              <a:rPr lang="en-CA" sz="1800" dirty="0" err="1">
                <a:solidFill>
                  <a:schemeClr val="tx1"/>
                </a:solidFill>
                <a:latin typeface="Times New Roman" panose="02020603050405020304" pitchFamily="18" charset="0"/>
                <a:cs typeface="Times New Roman" panose="02020603050405020304" pitchFamily="18" charset="0"/>
              </a:rPr>
              <a:t>Jesuthasan</a:t>
            </a:r>
            <a:r>
              <a:rPr lang="en-CA" sz="1800" dirty="0">
                <a:solidFill>
                  <a:schemeClr val="tx1"/>
                </a:solidFill>
                <a:latin typeface="Times New Roman" panose="02020603050405020304" pitchFamily="18" charset="0"/>
                <a:cs typeface="Times New Roman" panose="02020603050405020304" pitchFamily="18" charset="0"/>
              </a:rPr>
              <a:t>, J., </a:t>
            </a:r>
            <a:r>
              <a:rPr lang="en-CA" sz="1800" dirty="0" err="1">
                <a:solidFill>
                  <a:schemeClr val="tx1"/>
                </a:solidFill>
                <a:latin typeface="Times New Roman" panose="02020603050405020304" pitchFamily="18" charset="0"/>
                <a:cs typeface="Times New Roman" panose="02020603050405020304" pitchFamily="18" charset="0"/>
              </a:rPr>
              <a:t>Bongard</a:t>
            </a:r>
            <a:r>
              <a:rPr lang="en-CA" sz="1800" dirty="0">
                <a:solidFill>
                  <a:schemeClr val="tx1"/>
                </a:solidFill>
                <a:latin typeface="Times New Roman" panose="02020603050405020304" pitchFamily="18" charset="0"/>
                <a:cs typeface="Times New Roman" panose="02020603050405020304" pitchFamily="18" charset="0"/>
              </a:rPr>
              <a:t>, S. </a:t>
            </a:r>
            <a:r>
              <a:rPr lang="en-CA" sz="1800" dirty="0" err="1">
                <a:solidFill>
                  <a:schemeClr val="tx1"/>
                </a:solidFill>
                <a:latin typeface="Times New Roman" panose="02020603050405020304" pitchFamily="18" charset="0"/>
                <a:cs typeface="Times New Roman" panose="02020603050405020304" pitchFamily="18" charset="0"/>
              </a:rPr>
              <a:t>andStabgier</a:t>
            </a:r>
            <a:r>
              <a:rPr lang="en-CA" sz="1800" dirty="0">
                <a:solidFill>
                  <a:schemeClr val="tx1"/>
                </a:solidFill>
                <a:latin typeface="Times New Roman" panose="02020603050405020304" pitchFamily="18" charset="0"/>
                <a:cs typeface="Times New Roman" panose="02020603050405020304" pitchFamily="18" charset="0"/>
              </a:rPr>
              <a:t>, U. (2020). The relationship of acculturation, traumatic events and depression in female refugees. Frontiers of Psychology.</a:t>
            </a:r>
            <a:br>
              <a:rPr lang="en-CA" sz="1800" dirty="0">
                <a:solidFill>
                  <a:schemeClr val="tx1"/>
                </a:solidFill>
                <a:latin typeface="Times New Roman" panose="02020603050405020304" pitchFamily="18" charset="0"/>
                <a:cs typeface="Times New Roman" panose="02020603050405020304" pitchFamily="18" charset="0"/>
              </a:rPr>
            </a:br>
            <a:br>
              <a:rPr lang="en-CA" sz="1800" dirty="0">
                <a:solidFill>
                  <a:schemeClr val="tx1"/>
                </a:solidFill>
                <a:latin typeface="Times New Roman" panose="02020603050405020304" pitchFamily="18" charset="0"/>
                <a:cs typeface="Times New Roman" panose="02020603050405020304" pitchFamily="18" charset="0"/>
              </a:rPr>
            </a:br>
            <a:r>
              <a:rPr lang="en-US" sz="1800" dirty="0" err="1">
                <a:solidFill>
                  <a:schemeClr val="tx1"/>
                </a:solidFill>
                <a:latin typeface="Times New Roman" panose="02020603050405020304" pitchFamily="18" charset="0"/>
                <a:cs typeface="Times New Roman" panose="02020603050405020304" pitchFamily="18" charset="0"/>
              </a:rPr>
              <a:t>Thoma</a:t>
            </a:r>
            <a:r>
              <a:rPr lang="en-US" sz="1800" dirty="0">
                <a:solidFill>
                  <a:schemeClr val="tx1"/>
                </a:solidFill>
                <a:latin typeface="Times New Roman" panose="02020603050405020304" pitchFamily="18" charset="0"/>
                <a:cs typeface="Times New Roman" panose="02020603050405020304" pitchFamily="18" charset="0"/>
              </a:rPr>
              <a:t>, D. (2023). Language-dependent emotions in heritage and second language bilinguals: When physiological reactions deviate from feelings. International Journal of Bilingualism, 0(0). https://doi.org/10.1177/13670069231159840</a:t>
            </a:r>
            <a:br>
              <a:rPr lang="en-US" sz="1800" dirty="0">
                <a:latin typeface="Times New Roman" panose="02020603050405020304" pitchFamily="18" charset="0"/>
                <a:cs typeface="Times New Roman" panose="02020603050405020304" pitchFamily="18" charset="0"/>
              </a:rPr>
            </a:br>
            <a:br>
              <a:rPr lang="en-CA" sz="1800" dirty="0">
                <a:solidFill>
                  <a:schemeClr val="tx1"/>
                </a:solidFill>
                <a:latin typeface="Times New Roman" panose="02020603050405020304" pitchFamily="18" charset="0"/>
                <a:cs typeface="Times New Roman" panose="02020603050405020304" pitchFamily="18" charset="0"/>
              </a:rPr>
            </a:b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17851246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21" name="Rectangle 20">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22" name="Group 21">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CA2CAC84-C6C0-B8FD-7B39-888EBAADC19E}"/>
              </a:ext>
            </a:extLst>
          </p:cNvPr>
          <p:cNvSpPr>
            <a:spLocks noGrp="1"/>
          </p:cNvSpPr>
          <p:nvPr>
            <p:ph type="title"/>
          </p:nvPr>
        </p:nvSpPr>
        <p:spPr>
          <a:xfrm>
            <a:off x="1751810" y="571500"/>
            <a:ext cx="7897660" cy="1151986"/>
          </a:xfrm>
        </p:spPr>
        <p:txBody>
          <a:bodyPr vert="horz" lIns="91440" tIns="45720" rIns="91440" bIns="45720" rtlCol="0" anchor="t">
            <a:normAutofit/>
          </a:bodyPr>
          <a:lstStyle/>
          <a:p>
            <a:r>
              <a:rPr lang="en-CA" dirty="0">
                <a:solidFill>
                  <a:schemeClr val="tx1"/>
                </a:solidFill>
                <a:latin typeface="Arial" panose="020B0604020202020204" pitchFamily="34" charset="0"/>
                <a:cs typeface="Arial" panose="020B0604020202020204" pitchFamily="34" charset="0"/>
              </a:rPr>
              <a:t>2. Project Goals</a:t>
            </a:r>
            <a:endParaRPr lang="en-US" dirty="0">
              <a:solidFill>
                <a:schemeClr val="tx1"/>
              </a:solidFill>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extBox 3">
            <a:extLst>
              <a:ext uri="{FF2B5EF4-FFF2-40B4-BE49-F238E27FC236}">
                <a16:creationId xmlns:a16="http://schemas.microsoft.com/office/drawing/2014/main" id="{9110250E-2A25-8D14-67F0-33E6A467C403}"/>
              </a:ext>
            </a:extLst>
          </p:cNvPr>
          <p:cNvSpPr txBox="1"/>
          <p:nvPr/>
        </p:nvSpPr>
        <p:spPr>
          <a:xfrm>
            <a:off x="788341" y="1261288"/>
            <a:ext cx="10615317" cy="5478423"/>
          </a:xfrm>
          <a:prstGeom prst="rect">
            <a:avLst/>
          </a:prstGeom>
          <a:noFill/>
        </p:spPr>
        <p:txBody>
          <a:bodyPr wrap="square" rtlCol="0">
            <a:spAutoFit/>
          </a:bodyPr>
          <a:lstStyle/>
          <a:p>
            <a:r>
              <a:rPr lang="en-US" sz="2800" dirty="0">
                <a:effectLst/>
                <a:latin typeface="Arial" panose="020B0604020202020204" pitchFamily="34" charset="0"/>
                <a:ea typeface="Calibri" panose="020F0502020204030204" pitchFamily="34" charset="0"/>
                <a:cs typeface="Arial" panose="020B0604020202020204" pitchFamily="34" charset="0"/>
              </a:rPr>
              <a:t>This project aims to examine the social impact of the COVID-19 pandemic and post-pandemic transition on language practices among the Ukrainian and Russian-speaking migrants residing in Canada (Saskatchewan and Alberta) and Germany. The project also investigates the linguistic patterns of emergency information access by immigrants drawing on COVID-19 example. The study focuses on two key areas: </a:t>
            </a:r>
          </a:p>
          <a:p>
            <a:pPr marL="342900" lvl="0" indent="-342900">
              <a:buFont typeface="+mj-lt"/>
              <a:buAutoNum type="arabicPeriod"/>
            </a:pPr>
            <a:r>
              <a:rPr lang="en-US" sz="2800" dirty="0">
                <a:effectLst/>
                <a:latin typeface="Arial" panose="020B0604020202020204" pitchFamily="34" charset="0"/>
                <a:ea typeface="Calibri" panose="020F0502020204030204" pitchFamily="34" charset="0"/>
                <a:cs typeface="Arial" panose="020B0604020202020204" pitchFamily="34" charset="0"/>
              </a:rPr>
              <a:t>the effects of COVID-19 on communication in immigrant communities (Russian and Ukrainian  speakers)</a:t>
            </a:r>
          </a:p>
          <a:p>
            <a:pPr marL="342900" lvl="0" indent="-342900">
              <a:buFont typeface="+mj-lt"/>
              <a:buAutoNum type="arabicPeriod"/>
            </a:pPr>
            <a:r>
              <a:rPr lang="en-US" sz="2800" dirty="0">
                <a:effectLst/>
                <a:latin typeface="Arial" panose="020B0604020202020204" pitchFamily="34" charset="0"/>
                <a:ea typeface="Calibri" panose="020F0502020204030204" pitchFamily="34" charset="0"/>
                <a:cs typeface="Arial" panose="020B0604020202020204" pitchFamily="34" charset="0"/>
              </a:rPr>
              <a:t>an evaluation of the patterns of information search by immigrants in crisis.</a:t>
            </a:r>
          </a:p>
          <a:p>
            <a:endParaRPr lang="en-CA"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5064885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D6C15918-CA6A-E732-E6E4-C75CEF728CEB}"/>
              </a:ext>
            </a:extLst>
          </p:cNvPr>
          <p:cNvSpPr>
            <a:spLocks noGrp="1"/>
          </p:cNvSpPr>
          <p:nvPr>
            <p:ph type="title"/>
          </p:nvPr>
        </p:nvSpPr>
        <p:spPr>
          <a:xfrm>
            <a:off x="1154954" y="973668"/>
            <a:ext cx="10224246" cy="5300132"/>
          </a:xfrm>
        </p:spPr>
        <p:txBody>
          <a:bodyPr vert="horz" lIns="91440" tIns="45720" rIns="91440" bIns="45720" rtlCol="0" anchor="ctr">
            <a:normAutofit fontScale="90000"/>
          </a:bodyPr>
          <a:lstStyle/>
          <a:p>
            <a:r>
              <a:rPr lang="en-US" dirty="0">
                <a:solidFill>
                  <a:srgbClr val="FFFFFF"/>
                </a:solidFill>
                <a:latin typeface="Arial" panose="020B0604020202020204" pitchFamily="34" charset="0"/>
                <a:cs typeface="Arial" panose="020B0604020202020204" pitchFamily="34" charset="0"/>
              </a:rPr>
              <a:t>3</a:t>
            </a:r>
            <a:r>
              <a:rPr lang="en-US" sz="3200" dirty="0">
                <a:solidFill>
                  <a:srgbClr val="FFFFFF"/>
                </a:solidFill>
                <a:latin typeface="Arial" panose="020B0604020202020204" pitchFamily="34" charset="0"/>
                <a:cs typeface="Arial" panose="020B0604020202020204" pitchFamily="34" charset="0"/>
              </a:rPr>
              <a:t>. Literature Review</a:t>
            </a:r>
            <a:br>
              <a:rPr lang="en-US" sz="3200" dirty="0">
                <a:solidFill>
                  <a:srgbClr val="FFFFFF"/>
                </a:solidFill>
                <a:latin typeface="Arial" panose="020B0604020202020204" pitchFamily="34" charset="0"/>
                <a:cs typeface="Arial" panose="020B0604020202020204" pitchFamily="34" charset="0"/>
              </a:rPr>
            </a:br>
            <a:r>
              <a:rPr lang="en-US" sz="2800" dirty="0">
                <a:solidFill>
                  <a:srgbClr val="FFFFFF"/>
                </a:solidFill>
                <a:latin typeface="Arial" panose="020B0604020202020204" pitchFamily="34" charset="0"/>
                <a:cs typeface="Arial" panose="020B0604020202020204" pitchFamily="34" charset="0"/>
              </a:rPr>
              <a:t>Language balance is “central to any immigrant group” (Isurin, 2011, p. 21), as it impacts one’s identity construction, self-esteem, intellectual</a:t>
            </a:r>
            <a:br>
              <a:rPr lang="en-US" sz="2800" dirty="0">
                <a:solidFill>
                  <a:srgbClr val="FFFFFF"/>
                </a:solidFill>
                <a:latin typeface="Arial" panose="020B0604020202020204" pitchFamily="34" charset="0"/>
                <a:cs typeface="Arial" panose="020B0604020202020204" pitchFamily="34" charset="0"/>
              </a:rPr>
            </a:br>
            <a:r>
              <a:rPr lang="en-US" sz="2800" dirty="0">
                <a:solidFill>
                  <a:srgbClr val="FFFFFF"/>
                </a:solidFill>
                <a:latin typeface="Arial" panose="020B0604020202020204" pitchFamily="34" charset="0"/>
                <a:cs typeface="Arial" panose="020B0604020202020204" pitchFamily="34" charset="0"/>
              </a:rPr>
              <a:t>engagement, and cognitive abilities (</a:t>
            </a:r>
            <a:r>
              <a:rPr lang="en-US" sz="2800" dirty="0" err="1">
                <a:solidFill>
                  <a:srgbClr val="FFFFFF"/>
                </a:solidFill>
                <a:latin typeface="Arial" panose="020B0604020202020204" pitchFamily="34" charset="0"/>
                <a:cs typeface="Arial" panose="020B0604020202020204" pitchFamily="34" charset="0"/>
              </a:rPr>
              <a:t>Alisaari</a:t>
            </a:r>
            <a:r>
              <a:rPr lang="en-US" sz="2800" dirty="0">
                <a:solidFill>
                  <a:srgbClr val="FFFFFF"/>
                </a:solidFill>
                <a:latin typeface="Arial" panose="020B0604020202020204" pitchFamily="34" charset="0"/>
                <a:cs typeface="Arial" panose="020B0604020202020204" pitchFamily="34" charset="0"/>
              </a:rPr>
              <a:t> et al., 2021; van den </a:t>
            </a:r>
            <a:r>
              <a:rPr lang="en-US" sz="2800" dirty="0" err="1">
                <a:solidFill>
                  <a:srgbClr val="FFFFFF"/>
                </a:solidFill>
                <a:latin typeface="Arial" panose="020B0604020202020204" pitchFamily="34" charset="0"/>
                <a:cs typeface="Arial" panose="020B0604020202020204" pitchFamily="34" charset="0"/>
              </a:rPr>
              <a:t>Noort</a:t>
            </a:r>
            <a:r>
              <a:rPr lang="en-US" sz="2800" dirty="0">
                <a:solidFill>
                  <a:srgbClr val="FFFFFF"/>
                </a:solidFill>
                <a:latin typeface="Arial" panose="020B0604020202020204" pitchFamily="34" charset="0"/>
                <a:cs typeface="Arial" panose="020B0604020202020204" pitchFamily="34" charset="0"/>
              </a:rPr>
              <a:t> et al., 2019). </a:t>
            </a:r>
            <a:br>
              <a:rPr lang="en-US" sz="2800" dirty="0">
                <a:solidFill>
                  <a:srgbClr val="FFFFFF"/>
                </a:solidFill>
                <a:latin typeface="Arial" panose="020B0604020202020204" pitchFamily="34" charset="0"/>
                <a:cs typeface="Arial" panose="020B0604020202020204" pitchFamily="34" charset="0"/>
              </a:rPr>
            </a:br>
            <a:br>
              <a:rPr lang="en-US" sz="2800" dirty="0">
                <a:solidFill>
                  <a:srgbClr val="FFFFFF"/>
                </a:solidFill>
                <a:latin typeface="Arial" panose="020B0604020202020204" pitchFamily="34" charset="0"/>
                <a:cs typeface="Arial" panose="020B0604020202020204" pitchFamily="34" charset="0"/>
              </a:rPr>
            </a:br>
            <a:r>
              <a:rPr lang="en-US" sz="2800" dirty="0">
                <a:solidFill>
                  <a:srgbClr val="FFFFFF"/>
                </a:solidFill>
                <a:latin typeface="Arial" panose="020B0604020202020204" pitchFamily="34" charset="0"/>
                <a:cs typeface="Arial" panose="020B0604020202020204" pitchFamily="34" charset="0"/>
              </a:rPr>
              <a:t>Majority language proficiency is essential to find a job, get access to social welfare and medical services, conduct everyday tasks and prevent mental illness (</a:t>
            </a:r>
            <a:r>
              <a:rPr lang="en-US" sz="2800" dirty="0" err="1">
                <a:solidFill>
                  <a:srgbClr val="FFFFFF"/>
                </a:solidFill>
                <a:latin typeface="Arial" panose="020B0604020202020204" pitchFamily="34" charset="0"/>
                <a:cs typeface="Arial" panose="020B0604020202020204" pitchFamily="34" charset="0"/>
              </a:rPr>
              <a:t>Adversario</a:t>
            </a:r>
            <a:r>
              <a:rPr lang="en-US" sz="2800" dirty="0">
                <a:solidFill>
                  <a:srgbClr val="FFFFFF"/>
                </a:solidFill>
                <a:latin typeface="Arial" panose="020B0604020202020204" pitchFamily="34" charset="0"/>
                <a:cs typeface="Arial" panose="020B0604020202020204" pitchFamily="34" charset="0"/>
              </a:rPr>
              <a:t>, 2021; </a:t>
            </a:r>
            <a:r>
              <a:rPr lang="en-US" sz="2800" dirty="0" err="1">
                <a:solidFill>
                  <a:srgbClr val="FFFFFF"/>
                </a:solidFill>
                <a:latin typeface="Arial" panose="020B0604020202020204" pitchFamily="34" charset="0"/>
                <a:cs typeface="Arial" panose="020B0604020202020204" pitchFamily="34" charset="0"/>
              </a:rPr>
              <a:t>Dustmann</a:t>
            </a:r>
            <a:r>
              <a:rPr lang="en-US" sz="2800" dirty="0">
                <a:solidFill>
                  <a:srgbClr val="FFFFFF"/>
                </a:solidFill>
                <a:latin typeface="Arial" panose="020B0604020202020204" pitchFamily="34" charset="0"/>
                <a:cs typeface="Arial" panose="020B0604020202020204" pitchFamily="34" charset="0"/>
              </a:rPr>
              <a:t> &amp; </a:t>
            </a:r>
            <a:r>
              <a:rPr lang="en-US" sz="2800" dirty="0" err="1">
                <a:solidFill>
                  <a:srgbClr val="FFFFFF"/>
                </a:solidFill>
                <a:latin typeface="Arial" panose="020B0604020202020204" pitchFamily="34" charset="0"/>
                <a:cs typeface="Arial" panose="020B0604020202020204" pitchFamily="34" charset="0"/>
              </a:rPr>
              <a:t>Fabbri</a:t>
            </a:r>
            <a:r>
              <a:rPr lang="en-US" sz="2800" dirty="0">
                <a:solidFill>
                  <a:srgbClr val="FFFFFF"/>
                </a:solidFill>
                <a:latin typeface="Arial" panose="020B0604020202020204" pitchFamily="34" charset="0"/>
                <a:cs typeface="Arial" panose="020B0604020202020204" pitchFamily="34" charset="0"/>
              </a:rPr>
              <a:t>, 2003; </a:t>
            </a:r>
            <a:r>
              <a:rPr lang="en-US" sz="2800" dirty="0" err="1">
                <a:solidFill>
                  <a:srgbClr val="FFFFFF"/>
                </a:solidFill>
                <a:latin typeface="Arial" panose="020B0604020202020204" pitchFamily="34" charset="0"/>
                <a:cs typeface="Arial" panose="020B0604020202020204" pitchFamily="34" charset="0"/>
              </a:rPr>
              <a:t>Ventriglio</a:t>
            </a:r>
            <a:r>
              <a:rPr lang="en-US" sz="2800" dirty="0">
                <a:solidFill>
                  <a:srgbClr val="FFFFFF"/>
                </a:solidFill>
                <a:latin typeface="Arial" panose="020B0604020202020204" pitchFamily="34" charset="0"/>
                <a:cs typeface="Arial" panose="020B0604020202020204" pitchFamily="34" charset="0"/>
              </a:rPr>
              <a:t> et al., 2021). Incorrect use of the majority language or speaking one’s first language in public could subject immigrants to “linguistic racism” (or linguicism, i.e. linguistic homogeneity-based discrimination), alienation (</a:t>
            </a:r>
            <a:r>
              <a:rPr lang="en-US" sz="2800" dirty="0" err="1">
                <a:solidFill>
                  <a:srgbClr val="FFFFFF"/>
                </a:solidFill>
                <a:latin typeface="Arial" panose="020B0604020202020204" pitchFamily="34" charset="0"/>
                <a:cs typeface="Arial" panose="020B0604020202020204" pitchFamily="34" charset="0"/>
              </a:rPr>
              <a:t>Dovchin</a:t>
            </a:r>
            <a:r>
              <a:rPr lang="en-US" sz="2800" dirty="0">
                <a:solidFill>
                  <a:srgbClr val="FFFFFF"/>
                </a:solidFill>
                <a:latin typeface="Arial" panose="020B0604020202020204" pitchFamily="34" charset="0"/>
                <a:cs typeface="Arial" panose="020B0604020202020204" pitchFamily="34" charset="0"/>
              </a:rPr>
              <a:t>, 2019, p. 334), and anxieties (</a:t>
            </a:r>
            <a:r>
              <a:rPr lang="en-US" sz="2800" dirty="0" err="1">
                <a:solidFill>
                  <a:srgbClr val="FFFFFF"/>
                </a:solidFill>
                <a:latin typeface="Arial" panose="020B0604020202020204" pitchFamily="34" charset="0"/>
                <a:cs typeface="Arial" panose="020B0604020202020204" pitchFamily="34" charset="0"/>
              </a:rPr>
              <a:t>Sevinç</a:t>
            </a:r>
            <a:r>
              <a:rPr lang="en-US" sz="2800" dirty="0">
                <a:solidFill>
                  <a:srgbClr val="FFFFFF"/>
                </a:solidFill>
                <a:latin typeface="Arial" panose="020B0604020202020204" pitchFamily="34" charset="0"/>
                <a:cs typeface="Arial" panose="020B0604020202020204" pitchFamily="34" charset="0"/>
              </a:rPr>
              <a:t> &amp; Backus, 2019)</a:t>
            </a:r>
          </a:p>
        </p:txBody>
      </p:sp>
      <p:sp>
        <p:nvSpPr>
          <p:cNvPr id="9" name="Rectangle 8">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60069746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8" name="Rectangle 7">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1" name="Rectangle 10">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3" name="Group 12">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4" name="Rectangle 13">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D6C15918-CA6A-E732-E6E4-C75CEF728CEB}"/>
              </a:ext>
            </a:extLst>
          </p:cNvPr>
          <p:cNvSpPr>
            <a:spLocks noGrp="1"/>
          </p:cNvSpPr>
          <p:nvPr>
            <p:ph type="title"/>
          </p:nvPr>
        </p:nvSpPr>
        <p:spPr>
          <a:xfrm>
            <a:off x="1155700" y="863600"/>
            <a:ext cx="10083800" cy="5283200"/>
          </a:xfrm>
        </p:spPr>
        <p:txBody>
          <a:bodyPr vert="horz" lIns="91440" tIns="45720" rIns="91440" bIns="45720" rtlCol="0" anchor="t">
            <a:normAutofit fontScale="90000"/>
          </a:bodyPr>
          <a:lstStyle/>
          <a:p>
            <a:pPr>
              <a:lnSpc>
                <a:spcPct val="90000"/>
              </a:lnSpc>
            </a:pPr>
            <a:r>
              <a:rPr lang="en-US" sz="3200" dirty="0">
                <a:solidFill>
                  <a:schemeClr val="tx1"/>
                </a:solidFill>
                <a:latin typeface="Arial" panose="020B0604020202020204" pitchFamily="34" charset="0"/>
                <a:cs typeface="Arial" panose="020B0604020202020204" pitchFamily="34" charset="0"/>
              </a:rPr>
              <a:t>3. Literature Review</a:t>
            </a:r>
            <a:br>
              <a:rPr lang="en-US" sz="3200" dirty="0">
                <a:solidFill>
                  <a:schemeClr val="tx1"/>
                </a:solidFill>
                <a:latin typeface="Arial" panose="020B0604020202020204" pitchFamily="34" charset="0"/>
                <a:cs typeface="Arial" panose="020B0604020202020204" pitchFamily="34" charset="0"/>
              </a:rPr>
            </a:br>
            <a:br>
              <a:rPr lang="en-US" sz="32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Maintaining immigrant languages and cultures is also beneficial (integration or biculturalism/bilingualism in Berry’s 1970 Acculturation model).</a:t>
            </a:r>
            <a:br>
              <a:rPr lang="en-US" sz="3200" dirty="0">
                <a:solidFill>
                  <a:schemeClr val="tx1"/>
                </a:solidFill>
                <a:latin typeface="Arial" panose="020B0604020202020204" pitchFamily="34" charset="0"/>
                <a:cs typeface="Arial" panose="020B0604020202020204" pitchFamily="34" charset="0"/>
              </a:rPr>
            </a:br>
            <a:br>
              <a:rPr lang="en-US" sz="32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Multilingualism influences identity (</a:t>
            </a:r>
            <a:r>
              <a:rPr lang="en-US" sz="2800" dirty="0" err="1">
                <a:solidFill>
                  <a:schemeClr val="tx1"/>
                </a:solidFill>
                <a:latin typeface="Arial" panose="020B0604020202020204" pitchFamily="34" charset="0"/>
                <a:cs typeface="Arial" panose="020B0604020202020204" pitchFamily="34" charset="0"/>
              </a:rPr>
              <a:t>Siebenhutter</a:t>
            </a:r>
            <a:r>
              <a:rPr lang="en-US" sz="2800" dirty="0">
                <a:solidFill>
                  <a:schemeClr val="tx1"/>
                </a:solidFill>
                <a:latin typeface="Arial" panose="020B0604020202020204" pitchFamily="34" charset="0"/>
                <a:cs typeface="Arial" panose="020B0604020202020204" pitchFamily="34" charset="0"/>
              </a:rPr>
              <a:t>, 2023)</a:t>
            </a:r>
            <a:br>
              <a:rPr lang="en-US" sz="32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The HL has an impact on the emotions of its speaker (</a:t>
            </a:r>
            <a:r>
              <a:rPr lang="en-US" sz="2800" dirty="0" err="1">
                <a:solidFill>
                  <a:schemeClr val="tx1"/>
                </a:solidFill>
                <a:latin typeface="Arial" panose="020B0604020202020204" pitchFamily="34" charset="0"/>
                <a:cs typeface="Arial" panose="020B0604020202020204" pitchFamily="34" charset="0"/>
              </a:rPr>
              <a:t>Thoma</a:t>
            </a:r>
            <a:r>
              <a:rPr lang="en-US" sz="2800" dirty="0">
                <a:solidFill>
                  <a:schemeClr val="tx1"/>
                </a:solidFill>
                <a:latin typeface="Arial" panose="020B0604020202020204" pitchFamily="34" charset="0"/>
                <a:cs typeface="Arial" panose="020B0604020202020204" pitchFamily="34" charset="0"/>
              </a:rPr>
              <a:t>, 2023).</a:t>
            </a:r>
            <a:br>
              <a:rPr lang="en-US" sz="2800" dirty="0">
                <a:solidFill>
                  <a:schemeClr val="tx1"/>
                </a:solidFill>
                <a:latin typeface="Arial" panose="020B0604020202020204" pitchFamily="34" charset="0"/>
                <a:cs typeface="Arial" panose="020B0604020202020204" pitchFamily="34" charset="0"/>
              </a:rPr>
            </a:br>
            <a:br>
              <a:rPr lang="en-US" sz="28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HL helps to build family ties and communicate across generations (</a:t>
            </a:r>
            <a:r>
              <a:rPr lang="en-US" sz="2800"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Curdt</a:t>
            </a:r>
            <a:r>
              <a:rPr lang="en-US" sz="2800"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-Christiansen and Huang, 2020)</a:t>
            </a:r>
            <a:r>
              <a:rPr lang="en-US" sz="2800" dirty="0">
                <a:solidFill>
                  <a:schemeClr val="tx1"/>
                </a:solidFill>
                <a:latin typeface="Times New Roman" panose="02020603050405020304" pitchFamily="18" charset="0"/>
                <a:cs typeface="Times New Roman" panose="02020603050405020304" pitchFamily="18" charset="0"/>
              </a:rPr>
              <a:t>.</a:t>
            </a:r>
            <a:br>
              <a:rPr lang="en-US" sz="3200" dirty="0">
                <a:solidFill>
                  <a:schemeClr val="tx1"/>
                </a:solidFill>
                <a:latin typeface="Arial" panose="020B0604020202020204" pitchFamily="34" charset="0"/>
                <a:cs typeface="Arial" panose="020B0604020202020204" pitchFamily="34" charset="0"/>
              </a:rPr>
            </a:br>
            <a:br>
              <a:rPr lang="en-US" sz="32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Arial" panose="020B0604020202020204" pitchFamily="34" charset="0"/>
                <a:cs typeface="Arial" panose="020B0604020202020204" pitchFamily="34" charset="0"/>
              </a:rPr>
              <a:t>Excessive orientation towards the host culture can be directly related to depression among immigrants (</a:t>
            </a:r>
            <a:r>
              <a:rPr lang="en-US" sz="2800" dirty="0" err="1">
                <a:solidFill>
                  <a:schemeClr val="tx1"/>
                </a:solidFill>
                <a:latin typeface="Arial" panose="020B0604020202020204" pitchFamily="34" charset="0"/>
                <a:cs typeface="Arial" panose="020B0604020202020204" pitchFamily="34" charset="0"/>
              </a:rPr>
              <a:t>Starck</a:t>
            </a:r>
            <a:r>
              <a:rPr lang="en-US" sz="2800" dirty="0">
                <a:solidFill>
                  <a:schemeClr val="tx1"/>
                </a:solidFill>
                <a:latin typeface="Arial" panose="020B0604020202020204" pitchFamily="34" charset="0"/>
                <a:cs typeface="Arial" panose="020B0604020202020204" pitchFamily="34" charset="0"/>
              </a:rPr>
              <a:t> et al., 2020).</a:t>
            </a:r>
            <a:br>
              <a:rPr lang="en-US" sz="2800" dirty="0">
                <a:solidFill>
                  <a:schemeClr val="tx1"/>
                </a:solidFill>
                <a:latin typeface="Arial" panose="020B0604020202020204" pitchFamily="34" charset="0"/>
                <a:cs typeface="Arial" panose="020B0604020202020204" pitchFamily="34" charset="0"/>
              </a:rPr>
            </a:br>
            <a:br>
              <a:rPr lang="en-US" sz="2800" dirty="0">
                <a:solidFill>
                  <a:schemeClr val="tx1"/>
                </a:solidFill>
                <a:latin typeface="Arial" panose="020B0604020202020204" pitchFamily="34" charset="0"/>
                <a:cs typeface="Arial" panose="020B0604020202020204" pitchFamily="34" charset="0"/>
              </a:rPr>
            </a:br>
            <a:endParaRPr lang="en-US" sz="2800" dirty="0">
              <a:solidFill>
                <a:schemeClr val="tx1"/>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7901304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D6C15918-CA6A-E732-E6E4-C75CEF728CEB}"/>
              </a:ext>
            </a:extLst>
          </p:cNvPr>
          <p:cNvSpPr>
            <a:spLocks noGrp="1"/>
          </p:cNvSpPr>
          <p:nvPr>
            <p:ph type="title"/>
          </p:nvPr>
        </p:nvSpPr>
        <p:spPr>
          <a:xfrm>
            <a:off x="1275173" y="677365"/>
            <a:ext cx="9641653" cy="883421"/>
          </a:xfrm>
        </p:spPr>
        <p:txBody>
          <a:bodyPr vert="horz" lIns="91440" tIns="45720" rIns="91440" bIns="45720" rtlCol="0" anchor="t">
            <a:normAutofit/>
          </a:bodyPr>
          <a:lstStyle/>
          <a:p>
            <a:r>
              <a:rPr lang="en-CA" dirty="0">
                <a:solidFill>
                  <a:schemeClr val="tx1"/>
                </a:solidFill>
                <a:latin typeface="Arial" panose="020B0604020202020204" pitchFamily="34" charset="0"/>
                <a:cs typeface="Arial" panose="020B0604020202020204" pitchFamily="34" charset="0"/>
              </a:rPr>
              <a:t>3. Literature Review</a:t>
            </a:r>
            <a:endParaRPr lang="en-US"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extBox 3">
            <a:extLst>
              <a:ext uri="{FF2B5EF4-FFF2-40B4-BE49-F238E27FC236}">
                <a16:creationId xmlns:a16="http://schemas.microsoft.com/office/drawing/2014/main" id="{5CAFA78C-61F1-158B-567D-628F89C85342}"/>
              </a:ext>
            </a:extLst>
          </p:cNvPr>
          <p:cNvSpPr txBox="1"/>
          <p:nvPr/>
        </p:nvSpPr>
        <p:spPr>
          <a:xfrm>
            <a:off x="749301" y="1300905"/>
            <a:ext cx="10906760" cy="581697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COVID19 has been described as “the greatest contemporary global health, economic, and social challenge for humankind” (Bhandari et al., 2021, p. 9).</a:t>
            </a:r>
            <a:endParaRPr lang="en-CA" sz="2800" dirty="0">
              <a:latin typeface="Arial" panose="020B0604020202020204" pitchFamily="34" charset="0"/>
              <a:cs typeface="Arial" panose="020B0604020202020204" pitchFamily="34" charset="0"/>
            </a:endParaRPr>
          </a:p>
          <a:p>
            <a:endParaRPr lang="en-CA" sz="2800" dirty="0">
              <a:latin typeface="Arial" panose="020B0604020202020204" pitchFamily="34" charset="0"/>
              <a:cs typeface="Arial" panose="020B0604020202020204" pitchFamily="34" charset="0"/>
            </a:endParaRPr>
          </a:p>
          <a:p>
            <a:r>
              <a:rPr lang="en-CA" sz="2800" dirty="0">
                <a:latin typeface="Arial" panose="020B0604020202020204" pitchFamily="34" charset="0"/>
                <a:cs typeface="Arial" panose="020B0604020202020204" pitchFamily="34" charset="0"/>
              </a:rPr>
              <a:t>COVID-19 disrupted communication within immigrant communities, </a:t>
            </a:r>
            <a:r>
              <a:rPr lang="en-US" sz="2800" dirty="0">
                <a:effectLst/>
                <a:latin typeface="Arial" panose="020B0604020202020204" pitchFamily="34" charset="0"/>
                <a:ea typeface="Times New Roman" panose="02020603050405020304" pitchFamily="18" charset="0"/>
                <a:cs typeface="Arial" panose="020B0604020202020204" pitchFamily="34" charset="0"/>
              </a:rPr>
              <a:t>which is an important factor in minority language and culture maintenance as well as in the well-being of immigrants (</a:t>
            </a:r>
            <a:r>
              <a:rPr lang="en-US" sz="2800" dirty="0" err="1">
                <a:effectLst/>
                <a:latin typeface="Arial" panose="020B0604020202020204" pitchFamily="34" charset="0"/>
                <a:ea typeface="Times New Roman" panose="02020603050405020304" pitchFamily="18" charset="0"/>
                <a:cs typeface="Arial" panose="020B0604020202020204" pitchFamily="34" charset="0"/>
              </a:rPr>
              <a:t>Meddegama</a:t>
            </a:r>
            <a:r>
              <a:rPr lang="en-US" sz="2800" dirty="0">
                <a:effectLst/>
                <a:latin typeface="Arial" panose="020B0604020202020204" pitchFamily="34" charset="0"/>
                <a:ea typeface="Times New Roman" panose="02020603050405020304" pitchFamily="18" charset="0"/>
                <a:cs typeface="Arial" panose="020B0604020202020204" pitchFamily="34" charset="0"/>
              </a:rPr>
              <a:t>, 2020; </a:t>
            </a:r>
            <a:r>
              <a:rPr lang="en-US" sz="2800" dirty="0" err="1">
                <a:effectLst/>
                <a:latin typeface="Arial" panose="020B0604020202020204" pitchFamily="34" charset="0"/>
                <a:ea typeface="Times New Roman" panose="02020603050405020304" pitchFamily="18" charset="0"/>
                <a:cs typeface="Arial" panose="020B0604020202020204" pitchFamily="34" charset="0"/>
              </a:rPr>
              <a:t>Oriyama</a:t>
            </a:r>
            <a:r>
              <a:rPr lang="en-US" sz="2800" dirty="0">
                <a:effectLst/>
                <a:latin typeface="Arial" panose="020B0604020202020204" pitchFamily="34" charset="0"/>
                <a:ea typeface="Times New Roman" panose="02020603050405020304" pitchFamily="18" charset="0"/>
                <a:cs typeface="Arial" panose="020B0604020202020204" pitchFamily="34" charset="0"/>
              </a:rPr>
              <a:t>, 2010). </a:t>
            </a:r>
          </a:p>
          <a:p>
            <a:endParaRPr lang="en-US" sz="2800" dirty="0">
              <a:latin typeface="Arial" panose="020B0604020202020204" pitchFamily="34" charset="0"/>
              <a:ea typeface="Times New Roman" panose="02020603050405020304" pitchFamily="18" charset="0"/>
              <a:cs typeface="Arial" panose="020B0604020202020204" pitchFamily="34" charset="0"/>
            </a:endParaRPr>
          </a:p>
          <a:p>
            <a:r>
              <a:rPr lang="en-US" sz="2800" dirty="0">
                <a:latin typeface="Arial" panose="020B0604020202020204" pitchFamily="34" charset="0"/>
                <a:ea typeface="Times New Roman" panose="02020603050405020304" pitchFamily="18" charset="0"/>
                <a:cs typeface="Arial" panose="020B0604020202020204" pitchFamily="34" charset="0"/>
              </a:rPr>
              <a:t>Immigrants and refugees were declared a highly vulnerable groups by WHO in 2020 partly based on the language barrier (Leung et al., 2023</a:t>
            </a:r>
          </a:p>
          <a:p>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91459652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D6C15918-CA6A-E732-E6E4-C75CEF728CEB}"/>
              </a:ext>
            </a:extLst>
          </p:cNvPr>
          <p:cNvSpPr>
            <a:spLocks noGrp="1"/>
          </p:cNvSpPr>
          <p:nvPr>
            <p:ph type="title"/>
          </p:nvPr>
        </p:nvSpPr>
        <p:spPr>
          <a:xfrm>
            <a:off x="1180354" y="657745"/>
            <a:ext cx="8761413" cy="706964"/>
          </a:xfrm>
        </p:spPr>
        <p:txBody>
          <a:bodyPr vert="horz" lIns="91440" tIns="45720" rIns="91440" bIns="45720" rtlCol="0" anchor="ctr">
            <a:normAutofit/>
          </a:bodyPr>
          <a:lstStyle/>
          <a:p>
            <a:r>
              <a:rPr lang="en-US" dirty="0">
                <a:solidFill>
                  <a:srgbClr val="FFFFFF"/>
                </a:solidFill>
              </a:rPr>
              <a:t>3. Literature Review</a:t>
            </a:r>
          </a:p>
        </p:txBody>
      </p:sp>
      <p:sp>
        <p:nvSpPr>
          <p:cNvPr id="9" name="Rectangle 8">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TextBox 2">
            <a:extLst>
              <a:ext uri="{FF2B5EF4-FFF2-40B4-BE49-F238E27FC236}">
                <a16:creationId xmlns:a16="http://schemas.microsoft.com/office/drawing/2014/main" id="{90FC7931-1588-A04C-B5B3-8BBB6AF0E14D}"/>
              </a:ext>
            </a:extLst>
          </p:cNvPr>
          <p:cNvSpPr txBox="1"/>
          <p:nvPr/>
        </p:nvSpPr>
        <p:spPr>
          <a:xfrm>
            <a:off x="939800" y="1112405"/>
            <a:ext cx="9929812" cy="5170646"/>
          </a:xfrm>
          <a:prstGeom prst="rect">
            <a:avLst/>
          </a:prstGeom>
          <a:noFill/>
        </p:spPr>
        <p:txBody>
          <a:bodyPr wrap="square" rtlCol="0">
            <a:spAutoFit/>
          </a:bodyPr>
          <a:lstStyle/>
          <a:p>
            <a:r>
              <a:rPr lang="en-US" sz="2400" dirty="0">
                <a:latin typeface="Arial" panose="020B0604020202020204" pitchFamily="34" charset="0"/>
                <a:ea typeface="Times New Roman" panose="02020603050405020304" pitchFamily="18" charset="0"/>
                <a:cs typeface="Arial" panose="020B0604020202020204" pitchFamily="34" charset="0"/>
              </a:rPr>
              <a:t>D</a:t>
            </a:r>
            <a:r>
              <a:rPr lang="en-US" sz="2400" dirty="0">
                <a:effectLst/>
                <a:latin typeface="Arial" panose="020B0604020202020204" pitchFamily="34" charset="0"/>
                <a:ea typeface="Times New Roman" panose="02020603050405020304" pitchFamily="18" charset="0"/>
                <a:cs typeface="Arial" panose="020B0604020202020204" pitchFamily="34" charset="0"/>
              </a:rPr>
              <a:t>ue to language barriers, immigrants felt disadvantaged in accessing vital pandemic information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Demeke</a:t>
            </a:r>
            <a:r>
              <a:rPr lang="en-US" sz="2400" dirty="0">
                <a:effectLst/>
                <a:latin typeface="Arial" panose="020B0604020202020204" pitchFamily="34" charset="0"/>
                <a:ea typeface="Times New Roman" panose="02020603050405020304" pitchFamily="18" charset="0"/>
                <a:cs typeface="Arial" panose="020B0604020202020204" pitchFamily="34" charset="0"/>
              </a:rPr>
              <a:t> et al., 2022).</a:t>
            </a: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400" dirty="0">
                <a:effectLst/>
                <a:latin typeface="Arial" panose="020B0604020202020204" pitchFamily="34" charset="0"/>
                <a:ea typeface="Times New Roman" panose="02020603050405020304" pitchFamily="18" charset="0"/>
                <a:cs typeface="Arial" panose="020B0604020202020204" pitchFamily="34" charset="0"/>
              </a:rPr>
              <a:t>Linguistic minorities find themselves excluded from “</a:t>
            </a:r>
            <a:r>
              <a:rPr lang="en-US" sz="2400" b="0" i="0" dirty="0">
                <a:effectLst/>
                <a:latin typeface="Arial" panose="020B0604020202020204" pitchFamily="34" charset="0"/>
                <a:cs typeface="Arial" panose="020B0604020202020204" pitchFamily="34" charset="0"/>
              </a:rPr>
              <a:t>timely high-quality information</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Piller</a:t>
            </a:r>
            <a:r>
              <a:rPr lang="en-US" sz="2400" dirty="0">
                <a:effectLst/>
                <a:latin typeface="Arial" panose="020B0604020202020204" pitchFamily="34" charset="0"/>
                <a:cs typeface="Arial" panose="020B0604020202020204" pitchFamily="34" charset="0"/>
              </a:rPr>
              <a:t> &amp; Zhang, 2020)</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r>
              <a:rPr lang="en-US" sz="2400" dirty="0">
                <a:effectLst/>
                <a:latin typeface="Arial" panose="020B0604020202020204" pitchFamily="34" charset="0"/>
                <a:ea typeface="Times New Roman" panose="02020603050405020304" pitchFamily="18" charset="0"/>
                <a:cs typeface="Arial" panose="020B0604020202020204" pitchFamily="34" charset="0"/>
              </a:rPr>
              <a:t>These barriers included insufficient knowledge of the pandemic vocabulary (Bhandari et al., 2021; Pandey et al., 2021; </a:t>
            </a:r>
            <a:r>
              <a:rPr lang="en-US" sz="2400" dirty="0" err="1">
                <a:effectLst/>
                <a:latin typeface="Arial" panose="020B0604020202020204" pitchFamily="34" charset="0"/>
                <a:ea typeface="Times New Roman" panose="02020603050405020304" pitchFamily="18" charset="0"/>
                <a:cs typeface="Arial" panose="020B0604020202020204" pitchFamily="34" charset="0"/>
              </a:rPr>
              <a:t>Zlotnick</a:t>
            </a:r>
            <a:r>
              <a:rPr lang="en-US" sz="2400" dirty="0">
                <a:effectLst/>
                <a:latin typeface="Arial" panose="020B0604020202020204" pitchFamily="34" charset="0"/>
                <a:ea typeface="Times New Roman" panose="02020603050405020304" pitchFamily="18" charset="0"/>
                <a:cs typeface="Arial" panose="020B0604020202020204" pitchFamily="34" charset="0"/>
              </a:rPr>
              <a:t> et al., 2021). </a:t>
            </a: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400" dirty="0">
                <a:effectLst/>
                <a:latin typeface="Arial" panose="020B0604020202020204" pitchFamily="34" charset="0"/>
                <a:ea typeface="Times New Roman" panose="02020603050405020304" pitchFamily="18" charset="0"/>
                <a:cs typeface="Arial" panose="020B0604020202020204" pitchFamily="34" charset="0"/>
              </a:rPr>
              <a:t>Some changes in family home language policies have been reported, such as shifts to the majority language in Asian communities due to a surge of anti-Asian racism during COVID-19 (Wei, 2021).</a:t>
            </a:r>
          </a:p>
          <a:p>
            <a:endParaRPr lang="en-US" dirty="0"/>
          </a:p>
        </p:txBody>
      </p:sp>
    </p:spTree>
    <p:extLst>
      <p:ext uri="{BB962C8B-B14F-4D97-AF65-F5344CB8AC3E}">
        <p14:creationId xmlns:p14="http://schemas.microsoft.com/office/powerpoint/2010/main" val="287823394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029E94E7-B106-9D13-BC3B-C653714D1DA6}"/>
              </a:ext>
            </a:extLst>
          </p:cNvPr>
          <p:cNvSpPr>
            <a:spLocks noGrp="1"/>
          </p:cNvSpPr>
          <p:nvPr>
            <p:ph type="title"/>
          </p:nvPr>
        </p:nvSpPr>
        <p:spPr>
          <a:xfrm>
            <a:off x="945931" y="740980"/>
            <a:ext cx="10357945" cy="4897820"/>
          </a:xfrm>
        </p:spPr>
        <p:txBody>
          <a:bodyPr vert="horz" lIns="91440" tIns="45720" rIns="91440" bIns="45720" rtlCol="0" anchor="t">
            <a:normAutofit fontScale="90000"/>
          </a:bodyPr>
          <a:lstStyle/>
          <a:p>
            <a:r>
              <a:rPr lang="en-CA" sz="4000" dirty="0">
                <a:solidFill>
                  <a:schemeClr val="tx1"/>
                </a:solidFill>
                <a:latin typeface="Arial" panose="020B0604020202020204" pitchFamily="34" charset="0"/>
                <a:cs typeface="Arial" panose="020B0604020202020204" pitchFamily="34" charset="0"/>
              </a:rPr>
              <a:t>4. Materials and Methods</a:t>
            </a:r>
            <a:br>
              <a:rPr lang="en-CA" sz="3200" dirty="0">
                <a:solidFill>
                  <a:schemeClr val="tx1"/>
                </a:solidFill>
                <a:latin typeface="Arial" panose="020B0604020202020204" pitchFamily="34" charset="0"/>
                <a:cs typeface="Arial" panose="020B0604020202020204" pitchFamily="34" charset="0"/>
              </a:rPr>
            </a:br>
            <a:r>
              <a:rPr lang="en-CA" sz="3200" dirty="0">
                <a:solidFill>
                  <a:schemeClr val="tx1"/>
                </a:solidFill>
                <a:latin typeface="Arial" panose="020B0604020202020204" pitchFamily="34" charset="0"/>
                <a:cs typeface="Arial" panose="020B0604020202020204" pitchFamily="34" charset="0"/>
              </a:rPr>
              <a:t>4.1. Overall Design</a:t>
            </a:r>
            <a:br>
              <a:rPr lang="en-CA" sz="3200" dirty="0">
                <a:solidFill>
                  <a:schemeClr val="tx1"/>
                </a:solidFill>
                <a:latin typeface="Arial" panose="020B0604020202020204" pitchFamily="34" charset="0"/>
                <a:cs typeface="Arial" panose="020B0604020202020204" pitchFamily="34" charset="0"/>
              </a:rPr>
            </a:br>
            <a:br>
              <a:rPr lang="en-CA" sz="3200" dirty="0">
                <a:solidFill>
                  <a:schemeClr val="tx1"/>
                </a:solidFill>
                <a:latin typeface="Arial" panose="020B0604020202020204" pitchFamily="34" charset="0"/>
                <a:cs typeface="Arial" panose="020B0604020202020204" pitchFamily="34" charset="0"/>
              </a:rPr>
            </a:br>
            <a:r>
              <a:rPr lang="en-US" sz="2800" dirty="0">
                <a:solidFill>
                  <a:schemeClr val="tx1"/>
                </a:solidFill>
                <a:latin typeface="Times New Roman" panose="02020603050405020304" pitchFamily="18" charset="0"/>
                <a:cs typeface="Arial" panose="020B0604020202020204" pitchFamily="34" charset="0"/>
              </a:rPr>
              <a:t>A</a:t>
            </a:r>
            <a:r>
              <a:rPr lang="en-US" sz="2800" dirty="0">
                <a:solidFill>
                  <a:schemeClr val="tx1"/>
                </a:solidFill>
                <a:effectLst/>
                <a:latin typeface="Times New Roman" panose="02020603050405020304" pitchFamily="18" charset="0"/>
                <a:ea typeface="Times New Roman" panose="02020603050405020304" pitchFamily="18" charset="0"/>
              </a:rPr>
              <a:t> mixed (quantitative and qualitative) methods approach combining an online sociolinguistic/sociocultural survey with interviews.</a:t>
            </a:r>
            <a:br>
              <a:rPr lang="en-US" sz="2800" dirty="0">
                <a:solidFill>
                  <a:schemeClr val="tx1"/>
                </a:solidFill>
                <a:effectLst/>
                <a:latin typeface="Times New Roman" panose="02020603050405020304" pitchFamily="18" charset="0"/>
                <a:ea typeface="Times New Roman" panose="02020603050405020304" pitchFamily="18" charset="0"/>
              </a:rPr>
            </a:br>
            <a:r>
              <a:rPr lang="en-US" sz="2800" dirty="0">
                <a:solidFill>
                  <a:schemeClr val="tx1"/>
                </a:solidFill>
                <a:effectLst/>
                <a:latin typeface="Times New Roman" panose="02020603050405020304" pitchFamily="18" charset="0"/>
                <a:ea typeface="Times New Roman" panose="02020603050405020304" pitchFamily="18" charset="0"/>
              </a:rPr>
              <a:t>The surveys are analyzed quantitatively (with a qualitative component).</a:t>
            </a:r>
            <a:br>
              <a:rPr lang="en-US" sz="2800" dirty="0">
                <a:solidFill>
                  <a:schemeClr val="tx1"/>
                </a:solidFill>
                <a:effectLst/>
                <a:latin typeface="Times New Roman" panose="02020603050405020304" pitchFamily="18" charset="0"/>
                <a:ea typeface="Times New Roman" panose="02020603050405020304" pitchFamily="18" charset="0"/>
              </a:rPr>
            </a:br>
            <a:r>
              <a:rPr lang="en-US" sz="2800" dirty="0">
                <a:solidFill>
                  <a:schemeClr val="tx1"/>
                </a:solidFill>
                <a:latin typeface="Times New Roman" panose="02020603050405020304" pitchFamily="18" charset="0"/>
                <a:ea typeface="Times New Roman" panose="02020603050405020304" pitchFamily="18" charset="0"/>
              </a:rPr>
              <a:t>Only some descriptive statistics are presented today.</a:t>
            </a:r>
            <a:br>
              <a:rPr lang="en-US" sz="2800" dirty="0">
                <a:solidFill>
                  <a:schemeClr val="tx1"/>
                </a:solidFill>
                <a:latin typeface="Times New Roman" panose="02020603050405020304" pitchFamily="18" charset="0"/>
                <a:ea typeface="Times New Roman" panose="02020603050405020304" pitchFamily="18" charset="0"/>
              </a:rPr>
            </a:br>
            <a:r>
              <a:rPr lang="en-US" sz="2800" dirty="0">
                <a:solidFill>
                  <a:schemeClr val="tx1"/>
                </a:solidFill>
                <a:latin typeface="Times New Roman" panose="02020603050405020304" pitchFamily="18" charset="0"/>
                <a:ea typeface="Times New Roman" panose="02020603050405020304" pitchFamily="18" charset="0"/>
              </a:rPr>
              <a:t>The interviews will be analyzed qualitatively through </a:t>
            </a:r>
            <a:r>
              <a:rPr lang="en-US" sz="2800" dirty="0">
                <a:solidFill>
                  <a:schemeClr val="tx1"/>
                </a:solidFill>
                <a:effectLst/>
                <a:latin typeface="Times New Roman" panose="02020603050405020304" pitchFamily="18" charset="0"/>
                <a:ea typeface="Times New Roman" panose="02020603050405020304" pitchFamily="18" charset="0"/>
              </a:rPr>
              <a:t>qualitative thematic analysis  with NVivo.</a:t>
            </a:r>
            <a:br>
              <a:rPr lang="en-US" sz="2800" dirty="0">
                <a:solidFill>
                  <a:schemeClr val="tx1"/>
                </a:solidFill>
                <a:effectLst/>
                <a:latin typeface="Times New Roman" panose="02020603050405020304" pitchFamily="18" charset="0"/>
                <a:ea typeface="Times New Roman" panose="02020603050405020304" pitchFamily="18" charset="0"/>
              </a:rPr>
            </a:br>
            <a:br>
              <a:rPr lang="en-US" sz="2800" dirty="0">
                <a:solidFill>
                  <a:schemeClr val="tx1"/>
                </a:solidFill>
                <a:effectLst/>
                <a:latin typeface="Times New Roman" panose="02020603050405020304" pitchFamily="18" charset="0"/>
                <a:ea typeface="Times New Roman" panose="02020603050405020304" pitchFamily="18" charset="0"/>
              </a:rPr>
            </a:br>
            <a:r>
              <a:rPr lang="en-US" sz="2800" dirty="0">
                <a:solidFill>
                  <a:schemeClr val="tx1"/>
                </a:solidFill>
                <a:effectLst/>
                <a:latin typeface="Times New Roman" panose="02020603050405020304" pitchFamily="18" charset="0"/>
                <a:ea typeface="Times New Roman" panose="02020603050405020304" pitchFamily="18" charset="0"/>
              </a:rPr>
              <a:t>In this presentation, I can only report some preliminary survey results.</a:t>
            </a:r>
            <a:br>
              <a:rPr lang="en-US" sz="2800" dirty="0">
                <a:solidFill>
                  <a:schemeClr val="tx1"/>
                </a:solidFill>
                <a:effectLst/>
                <a:latin typeface="Times New Roman" panose="02020603050405020304" pitchFamily="18" charset="0"/>
                <a:ea typeface="Times New Roman" panose="02020603050405020304" pitchFamily="18" charset="0"/>
              </a:rPr>
            </a:br>
            <a:endParaRPr lang="en-US" sz="2800"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648922499"/>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260</TotalTime>
  <Words>3046</Words>
  <Application>Microsoft Office PowerPoint</Application>
  <PresentationFormat>Widescreen</PresentationFormat>
  <Paragraphs>484</Paragraphs>
  <Slides>38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Century Gothic</vt:lpstr>
      <vt:lpstr>Helvetica</vt:lpstr>
      <vt:lpstr>Times New Roman</vt:lpstr>
      <vt:lpstr>Wingdings</vt:lpstr>
      <vt:lpstr>Wingdings 3</vt:lpstr>
      <vt:lpstr>Ion Boardroom</vt:lpstr>
      <vt:lpstr>“COVID-19 effects on language use by immigrants in Canada” </vt:lpstr>
      <vt:lpstr>  Abstract This presentation reports some preliminary results of an interdisciplinary international research project  “Sociocultural and language practices and needs of immigrant communities: the  pandemic impact and post-pandemic recovery.” The study investigates an impact on COVID on communication by immigrants and patterns of information search during COVID. The results suggest that the distribution of languages in use was not very strongly affected by the pandemic. It was rather the shift in ftf vs live modalities that  mattered: live communication decreased and online increased. Masks negatively affected communication. Participants had some problems learning COVID vocabulary in E and understood it better in the HL (Ukrainian).  </vt:lpstr>
      <vt:lpstr>1. Introduction</vt:lpstr>
      <vt:lpstr>2. Project Goals</vt:lpstr>
      <vt:lpstr>3. Literature Review Language balance is “central to any immigrant group” (Isurin, 2011, p. 21), as it impacts one’s identity construction, self-esteem, intellectual engagement, and cognitive abilities (Alisaari et al., 2021; van den Noort et al., 2019).   Majority language proficiency is essential to find a job, get access to social welfare and medical services, conduct everyday tasks and prevent mental illness (Adversario, 2021; Dustmann &amp; Fabbri, 2003; Ventriglio et al., 2021). Incorrect use of the majority language or speaking one’s first language in public could subject immigrants to “linguistic racism” (or linguicism, i.e. linguistic homogeneity-based discrimination), alienation (Dovchin, 2019, p. 334), and anxieties (Sevinç &amp; Backus, 2019)</vt:lpstr>
      <vt:lpstr>3. Literature Review  Maintaining immigrant languages and cultures is also beneficial (integration or biculturalism/bilingualism in Berry’s 1970 Acculturation model).  Multilingualism influences identity (Siebenhutter, 2023) The HL has an impact on the emotions of its speaker (Thoma, 2023).  HL helps to build family ties and communicate across generations (Curdt-Christiansen and Huang, 2020).  Excessive orientation towards the host culture can be directly related to depression among immigrants (Starck et al., 2020).  </vt:lpstr>
      <vt:lpstr>3. Literature Review</vt:lpstr>
      <vt:lpstr>3. Literature Review</vt:lpstr>
      <vt:lpstr>4. Materials and Methods 4.1. Overall Design  A mixed (quantitative and qualitative) methods approach combining an online sociolinguistic/sociocultural survey with interviews. The surveys are analyzed quantitatively (with a qualitative component). Only some descriptive statistics are presented today. The interviews will be analyzed qualitatively through qualitative thematic analysis  with NVivo.  In this presentation, I can only report some preliminary survey results. </vt:lpstr>
      <vt:lpstr>4. Materials and Methods 4.2. Participants (43). Q-re for Ukrainian speakers in Ukrainian and English (110 Questions).  Province:  AB=30, SK=12, ON=1 Country of origin: Ukraine=42, USA=1 Age: 38.6 (StDev=8.26, Min =20, Max=59) Gender:  F=33, M=12, do not want to disclose=1, other=0. First language: Ukrainian=36, Russian =7 Second language: Russian=20, English=12, Ukrainian =6, Russ+Engl=1, Ukr+Engl=1, German=1, French=1, Polish=1  </vt:lpstr>
      <vt:lpstr>4. Materials and Methods 4.2. Participants  EDI groups  </vt:lpstr>
      <vt:lpstr>PowerPoint Presentation</vt:lpstr>
      <vt:lpstr>PowerPoint Presentation</vt:lpstr>
      <vt:lpstr>PowerPoint Presentation</vt:lpstr>
      <vt:lpstr>PowerPoint Presentation</vt:lpstr>
      <vt:lpstr>PowerPoint Presentation</vt:lpstr>
      <vt:lpstr>PowerPoint Presentation</vt:lpstr>
      <vt:lpstr> 5. Results 5.1.  Integration in Canada</vt:lpstr>
      <vt:lpstr>PowerPoint Presentation</vt:lpstr>
      <vt:lpstr>How has your language use changed since immigration?</vt:lpstr>
      <vt:lpstr> On a scale of 1 to 10,   How strongly did COVID disrupt your normal life? Average: 6.63 (STDev+2.54; min= 1, max=10)  How strong was your level of anxiety for yourself and the loved ones not to catch COVID? Average: 5.77 (StDev=2.61, min=1.9, max=10) </vt:lpstr>
      <vt:lpstr>While in Canada between 2020-22, did you have any problems understanding COVID restrictions, vaccinations procedures and other COVID-related information? </vt:lpstr>
      <vt:lpstr>5. Results 5.3. COVID  What type of  information did  you look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DISCUSSION The pandemic did not change anything radically in terms of balances between languages. It only caused modality shift.   For Ukrainian speakers in Canada, we observe a strong position of Ukrainian and a weakening of Russian use (similarly to many other locations where the shift was caused by the war).  Ukrainian speakers do not see themselves as being disadvantaged due to lack of information in Ukrainian (contrary to early findings for other groups, e.g., Demeke et al., 2022)</vt:lpstr>
      <vt:lpstr>PowerPoint Presentation</vt:lpstr>
      <vt:lpstr>7. CONCLUSIONS  To learn the lessons from the past and prepare for future emergencies, multilingual crisis communication needs to be advanced (Piller et al., 2020).  Canada still remains in the clutches of a disparity between multiculturalism and mythological bilingualism policy.</vt:lpstr>
      <vt:lpstr>References Bhandari, D., Kotera, Y., Ozaki, A. et al. COVID-19: challenges faced by Nepalese migrants living in Japan. BMC Public Health 21, 752 (2021). https://doi.org/10.1186/s12889-021-10796-8   Curdt-Christiansen X. L., Huang J. (2020). Factors influencing family language policy. In Schalley A., Eisenchlas S. (Eds.), Handbook of Applied Linguistic Series: Social and affective factors in home language maintenance and development (pp. 174–193). Mouton De Gruyter.  Demeke, J., McFadden, S. M., Dada, D., Djiometio, J. N., Vlahov, D., Wilton, L., Wang, M., &amp;    Leung D, Lee C, Wang AH, Guruge S. Immigrants' and refugees' experiences of access to health and social services during the COVID-19 pandemic in Toronto, Canada. J Health Serv Res Policy. 2023 Jan;28(1):34-41. doi: 10.1177/13558196221109148. Epub 2022 Aug 15. PMID: 35971256; PMCID: PMC9382571.  Nelson, L. E. (2022). Strategies that promote equity in COVID-19 vaccine uptake for undocumented immigrants: a review. Journal of Community Health, 3, 554–562.   Meddegama I. V. (2020). Cultural values and practices: The pillars of heritage language maintenance endeavours within an immigrant multilingual Malayali community in the UK. International Journal of Bilingual Education &amp; Bilingualism, 23(6), 643–656.   </vt:lpstr>
      <vt:lpstr>Oriyama, K. (2010). Heritage Language Maintenance and Japanese Identity Formation: What Role Can Schooling and Ethnic Community Contact Play?. Heritage Language Journal, 7(2), 237-272. https://doi.org/10.46538/hlj.7.2.5    Pandey, K., Parreñas, R. S., &amp; Sabio, G. S. (2021). Essential and Expendable: Migrant Domestic Workers and the COVID-19 Pandemic. American Behavioral Scientist, 65(10), 1287-1301. https://doi.org/10.1177/00027642211000396  Piller, I,  Zhang, J. (2020).  Li, Jia. "Linguistic diversity in a time of crisis: Language challenges of the COVID-19 pandemic" Multilingua, vol. 39, no. 5, 2020, pp. 503-515. https://doi.org/10.1515/multi-2020-0136   Siebenhütter, S. (2023). The multilingual profile and its impact on identity: Approaching the difference between multilingualism and multilingual identity or linguistic identity. Ampersand. 10 100123.  https://doi.org/10.1016/j.amper.2023.100123  Stark, A., Gutermann, J., Schouler-Ocak, M, Jesuthasan, J., Bongard, S. andStabgier, U. (2020). The relationship of acculturation, traumatic events and depression in female refugees. Frontiers of Psychology.  Thoma, D. (2023). Language-dependent emotions in heritage and second language bilinguals: When physiological reactions deviate from feelings. International Journal of Bilingualism, 0(0). https://doi.org/10.1177/13670069231159840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effects on language use by immigrants in Canada” </dc:title>
  <dc:creator>Makarova, Veronika</dc:creator>
  <cp:lastModifiedBy>Makarova, Veronika</cp:lastModifiedBy>
  <cp:revision>1</cp:revision>
  <dcterms:created xsi:type="dcterms:W3CDTF">2024-02-20T05:26:20Z</dcterms:created>
  <dcterms:modified xsi:type="dcterms:W3CDTF">2024-02-20T09:47:08Z</dcterms:modified>
</cp:coreProperties>
</file>